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8" r:id="rId5"/>
    <p:sldMasterId id="2147483944" r:id="rId6"/>
    <p:sldMasterId id="2147484086" r:id="rId7"/>
    <p:sldMasterId id="2147484095" r:id="rId8"/>
    <p:sldMasterId id="2147484038" r:id="rId9"/>
    <p:sldMasterId id="2147484062" r:id="rId10"/>
    <p:sldMasterId id="2147484150" r:id="rId11"/>
    <p:sldMasterId id="2147484176" r:id="rId12"/>
  </p:sldMasterIdLst>
  <p:notesMasterIdLst>
    <p:notesMasterId r:id="rId30"/>
  </p:notesMasterIdLst>
  <p:handoutMasterIdLst>
    <p:handoutMasterId r:id="rId31"/>
  </p:handoutMasterIdLst>
  <p:sldIdLst>
    <p:sldId id="348" r:id="rId13"/>
    <p:sldId id="548" r:id="rId14"/>
    <p:sldId id="380" r:id="rId15"/>
    <p:sldId id="4332" r:id="rId16"/>
    <p:sldId id="4333" r:id="rId17"/>
    <p:sldId id="4335" r:id="rId18"/>
    <p:sldId id="4334" r:id="rId19"/>
    <p:sldId id="4325" r:id="rId20"/>
    <p:sldId id="4336" r:id="rId21"/>
    <p:sldId id="4327" r:id="rId22"/>
    <p:sldId id="4328" r:id="rId23"/>
    <p:sldId id="4329" r:id="rId24"/>
    <p:sldId id="4330" r:id="rId25"/>
    <p:sldId id="4338" r:id="rId26"/>
    <p:sldId id="4337" r:id="rId27"/>
    <p:sldId id="4339" r:id="rId28"/>
    <p:sldId id="54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orda, Annjanette" initials="IA" lastIdx="2" clrIdx="0">
    <p:extLst>
      <p:ext uri="{19B8F6BF-5375-455C-9EA6-DF929625EA0E}">
        <p15:presenceInfo xmlns:p15="http://schemas.microsoft.com/office/powerpoint/2012/main" userId="S::annjanette.isorda@aecom.com::012fca8b-c442-4865-9310-8482d8841608" providerId="AD"/>
      </p:ext>
    </p:extLst>
  </p:cmAuthor>
  <p:cmAuthor id="2" name="Ranson-Walsh, Brendan" initials="RB" lastIdx="1" clrIdx="1">
    <p:extLst>
      <p:ext uri="{19B8F6BF-5375-455C-9EA6-DF929625EA0E}">
        <p15:presenceInfo xmlns:p15="http://schemas.microsoft.com/office/powerpoint/2012/main" userId="S::brendan.ranson-walsh@aecom.com::fd6c3b20-a66c-433b-a094-548d204ae7b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E48"/>
    <a:srgbClr val="DAF5FF"/>
    <a:srgbClr val="FFFFFF"/>
    <a:srgbClr val="FFE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2844" autoAdjust="0"/>
  </p:normalViewPr>
  <p:slideViewPr>
    <p:cSldViewPr snapToGrid="0">
      <p:cViewPr varScale="1">
        <p:scale>
          <a:sx n="94" d="100"/>
          <a:sy n="94" d="100"/>
        </p:scale>
        <p:origin x="11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1D0115-48A7-6E48-B687-12C5190D39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7F077-7707-BB41-B248-E7C3D32E9A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3882-0BF3-5946-AD16-CB31A6186C76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1066F3-08A7-D14C-A4C1-4C34A63632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D344CE-3537-7C49-B00B-64F201665F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093B4-28C5-2C41-96A7-876B0C3BBCAA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575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C0BD8-5BB6-1644-9134-A1B76167D788}" type="datetimeFigureOut">
              <a:rPr lang="en-US" smtClean="0"/>
              <a:t>2/9/2023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55B8A-C5DE-4D47-97EA-5DFACE78606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4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55B8A-C5DE-4D47-97EA-5DFACE78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84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  <a:p>
            <a:pPr rtl="0"/>
            <a:endParaRPr lang="en-US" sz="1400" dirty="0"/>
          </a:p>
          <a:p>
            <a:pPr rtl="0"/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1217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6ADF43-5A22-4428-B3DE-B9BE28A90F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pPr marL="0" marR="0" lvl="0" indent="0" algn="r" defTabSz="12173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46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07D8F-4921-4A67-8797-6A63C04A02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5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55B8A-C5DE-4D47-97EA-5DFACE78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334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55B8A-C5DE-4D47-97EA-5DFACE78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78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55B8A-C5DE-4D47-97EA-5DFACE78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85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55B8A-C5DE-4D47-97EA-5DFACE78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9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55B8A-C5DE-4D47-97EA-5DFACE7860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27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691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55B8A-C5DE-4D47-97EA-5DFACE78606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25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 marL="0" indent="0">
              <a:buNone/>
              <a:defRPr sz="25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description / </a:t>
            </a:r>
            <a:br>
              <a:rPr lang="en-GB"/>
            </a:br>
            <a:r>
              <a:rPr lang="en-GB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8"/>
            <a:ext cx="5759450" cy="935036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  <a:p>
            <a:pPr lvl="0"/>
            <a:r>
              <a:rPr lang="en-GB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983C-442E-3442-A885-2EBC4210D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74961" y="368300"/>
            <a:ext cx="2447397" cy="33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1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3BA91-2D69-44BB-A7A5-F75C72170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93B13-DFCB-4FF7-8B20-49231EB7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76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FEBC-C4B2-4374-9314-B51BF549A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6D5703-C9CF-4BDD-9110-5EB045E71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09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DB1B-956A-48EC-9566-7B4D58FDD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980E0-7C8B-47FA-8682-65D2ECA71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772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rtlCol="0" anchor="b" anchorCtr="0"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rtlCol="0" anchor="t" anchorCtr="0"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Presentation description / </a:t>
            </a:r>
            <a:br>
              <a:rPr lang="en-GB"/>
            </a:br>
            <a:r>
              <a:rPr lang="fr-ca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rtlCol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Presenter name</a:t>
            </a:r>
          </a:p>
          <a:p>
            <a:pPr lvl="0" rtl="0"/>
            <a:r>
              <a:rPr lang="fr-ca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983C-442E-3442-A885-2EBC4210D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74961" y="368300"/>
            <a:ext cx="2447397" cy="33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66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1484313"/>
            <a:ext cx="11807824" cy="3565525"/>
          </a:xfrm>
          <a:prstGeom prst="rect">
            <a:avLst/>
          </a:prstGeom>
        </p:spPr>
        <p:txBody>
          <a:bodyPr lIns="0" tIns="0" rIns="0" bIns="0" rtlCol="0" anchor="ctr" anchorCtr="0">
            <a:normAutofit/>
          </a:bodyPr>
          <a:lstStyle>
            <a:lvl1pPr algn="l">
              <a:defRPr sz="48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Section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FC0A9-5455-DB4B-AE29-B1A50FD47B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CF0C63-95D4-244A-8BFB-5B1AC1B0FC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rtlCol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Presenter name</a:t>
            </a:r>
          </a:p>
          <a:p>
            <a:pPr lvl="0" rtl="0"/>
            <a:r>
              <a:rPr lang="fr-ca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395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2089" y="1484313"/>
            <a:ext cx="11807824" cy="482441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B279AD-41CB-CD43-B373-A47151187F6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259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rtlCol="0" anchor="t" anchorCtr="0">
            <a:norm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A7256-F6F2-9C49-8A82-468087E971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C71466-8AFC-0F44-BFA7-5A78EF31706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35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B9747-A3CB-244F-9DD9-668E5443B71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2088" y="368299"/>
            <a:ext cx="11807825" cy="5940417"/>
          </a:xfr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  <a:lvl2pPr marL="368300" indent="-355600">
              <a:tabLst/>
              <a:defRPr sz="2500" b="0" i="0">
                <a:solidFill>
                  <a:schemeClr val="bg1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3pPr>
          </a:lstStyle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D246CF-39E7-524D-9794-4579951D97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2E6286-2B2F-B94D-A968-2CA790059E6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082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5"/>
            <a:ext cx="11807824" cy="792157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5759451" cy="4824407"/>
          </a:xfrm>
        </p:spPr>
        <p:txBody>
          <a:bodyPr rtlCol="0"/>
          <a:lstStyle>
            <a:lvl1pPr marL="269875" indent="-263525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2"/>
            <a:ext cx="5759450" cy="4824406"/>
          </a:xfrm>
        </p:spPr>
        <p:txBody>
          <a:bodyPr rtlCol="0"/>
          <a:lstStyle>
            <a:lvl1pPr marL="269875" indent="-269875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92000-E7FE-7A47-A9EE-58AF765390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DAE07E-DBC6-6842-AE0E-5A830EC736D9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704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3745231" cy="4824409"/>
          </a:xfrm>
        </p:spPr>
        <p:txBody>
          <a:bodyPr rtlCol="0"/>
          <a:lstStyle>
            <a:lvl1pPr marL="274638" indent="-274638">
              <a:buFont typeface="System Font"/>
              <a:buChar char="–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4824406"/>
          </a:xfrm>
        </p:spPr>
        <p:txBody>
          <a:bodyPr rtlCol="0"/>
          <a:lstStyle>
            <a:lvl1pPr marL="274638" indent="-274638">
              <a:buFont typeface="System Font"/>
              <a:buChar char="–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254683" y="1484312"/>
            <a:ext cx="3745229" cy="4824407"/>
          </a:xfrm>
        </p:spPr>
        <p:txBody>
          <a:bodyPr rtlCol="0"/>
          <a:lstStyle>
            <a:lvl1pPr marL="274638" indent="-274638">
              <a:buFont typeface="System Font"/>
              <a:buChar char="–"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59BB61-43C7-B445-BE0F-A1389201EC0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70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A11703-C3B3-BD40-AE29-B3C953EE3343}"/>
              </a:ext>
            </a:extLst>
          </p:cNvPr>
          <p:cNvSpPr/>
          <p:nvPr userDrawn="1"/>
        </p:nvSpPr>
        <p:spPr>
          <a:xfrm>
            <a:off x="5276850" y="0"/>
            <a:ext cx="6915150" cy="68580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5084761" cy="792162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1573" y="1809749"/>
            <a:ext cx="5010150" cy="4175125"/>
          </a:xfrm>
        </p:spPr>
        <p:txBody>
          <a:bodyPr/>
          <a:lstStyle>
            <a:lvl1pPr marL="9525" indent="0">
              <a:buNone/>
              <a:tabLst/>
              <a:defRPr sz="2800" b="0" i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1pPr>
            <a:lvl2pPr marL="17463" indent="0">
              <a:buFont typeface="Arial" panose="020B0604020202020204" pitchFamily="34" charset="0"/>
              <a:buNone/>
              <a:tabLst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21E4F-039F-E848-A410-13DF340CC20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1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735264" cy="4824409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216275" y="1484312"/>
            <a:ext cx="2735263" cy="4824406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4E33E8-40E7-CE49-B026-BAE77826400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240463" y="1484318"/>
            <a:ext cx="2735262" cy="4824407"/>
          </a:xfrm>
        </p:spPr>
        <p:txBody>
          <a:bodyPr rtlCol="0"/>
          <a:lstStyle>
            <a:lvl1pPr marL="0" indent="0">
              <a:buFont typeface="System Font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F2C00E1-F3ED-AB4F-94F7-8C684B7BCAE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264650" y="1484311"/>
            <a:ext cx="2735262" cy="4824407"/>
          </a:xfrm>
        </p:spPr>
        <p:txBody>
          <a:bodyPr rtlCol="0"/>
          <a:lstStyle>
            <a:lvl1pPr marL="0" indent="0">
              <a:buFont typeface="System Font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094809-B503-F44C-AC25-C46AA6F4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6E75D3-C378-164B-A73E-C10AFA9276E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451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02"/>
            <a:ext cx="11807826" cy="792160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1"/>
            <a:ext cx="2187129" cy="4824409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7F3F5-D799-0C4B-A6E1-9FFAC3AF7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98B5F8E-9A52-9D4E-89E1-5C842F0752D1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2595042" y="1484316"/>
            <a:ext cx="2187129" cy="4824409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1BC2D4-4828-6A40-B55C-F3BAC631AE68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4997997" y="1484316"/>
            <a:ext cx="2187129" cy="4824409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4731F7-7CB4-9348-A6D0-5A3469F2A551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7400952" y="1484316"/>
            <a:ext cx="2187129" cy="4824409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2881ADA-FB31-7941-A796-ECAFE80150D9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803906" y="1484316"/>
            <a:ext cx="2187129" cy="4824409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7A231C-8AF4-4E43-A697-9025B302643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146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13"/>
            <a:ext cx="11807824" cy="792149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162"/>
            <a:ext cx="5759450" cy="2250000"/>
          </a:xfrm>
        </p:spPr>
        <p:txBody>
          <a:bodyPr rtlCol="0"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2"/>
            <a:ext cx="5759451" cy="2250000"/>
          </a:xfrm>
        </p:spPr>
        <p:txBody>
          <a:bodyPr rtlCol="0"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40464" y="4058725"/>
            <a:ext cx="5759449" cy="2250000"/>
          </a:xfrm>
        </p:spPr>
        <p:txBody>
          <a:bodyPr rtlCol="0"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3"/>
            <a:ext cx="5759449" cy="2250000"/>
          </a:xfrm>
        </p:spPr>
        <p:txBody>
          <a:bodyPr rtlCol="0"/>
          <a:lstStyle>
            <a:lvl1pPr marL="274638" indent="-274638">
              <a:buFont typeface="System Font"/>
              <a:buChar char="–"/>
              <a:tabLst/>
              <a:defRPr sz="2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F1DD5-48FC-4E4C-9BD5-06B014EA5F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27B408-3B80-E047-8E89-A6F90A0674F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645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7" y="368310"/>
            <a:ext cx="11807826" cy="79215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1EA6029-0BE2-2E48-8B98-4D2CAAA38C3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192088" y="4058725"/>
            <a:ext cx="3735261" cy="2250000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7" y="1484312"/>
            <a:ext cx="3743325" cy="2250000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8315F38-52A3-C148-9FE6-DA617FF1EAA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224338" y="4058725"/>
            <a:ext cx="3735260" cy="2250000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224338" y="1484312"/>
            <a:ext cx="3743325" cy="2250000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73F26E-D8F7-F546-89B9-4D7299F01568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8256588" y="1484313"/>
            <a:ext cx="3743325" cy="2250000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701359C-DFD8-F847-ADA9-9F9CDB2CDD9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8264653" y="4058725"/>
            <a:ext cx="3735260" cy="2250000"/>
          </a:xfrm>
        </p:spPr>
        <p:txBody>
          <a:bodyPr rtlCol="0"/>
          <a:lstStyle>
            <a:lvl1pPr marL="0" indent="0">
              <a:buFont typeface="System Font"/>
              <a:buNone/>
              <a:tabLst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506EF0-F315-7845-A1FF-1CDB316FBC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138542-C06D-B244-85C6-5F0CFB023413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199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9" y="1484312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FC02E4-8F2D-0C49-969E-6DB03AED7BD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216276" y="1484313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9821FB0-5481-CB43-9A17-66B388706941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40463" y="1484313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00C7E43-69DC-A64D-8E37-1A5C66C0DE0B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264651" y="1484313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37AD8E3-8813-D74C-87CA-80D331FE2EB4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087" y="4058724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3555FD05-F617-EF4F-8A3F-9C9AD6AA040C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3216274" y="4058725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0E6E57E-617C-9E45-86A8-0B0A4E5D8657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6240461" y="4058725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A5C7136-DD5F-394A-BC8C-AE3A6365E3BF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264649" y="4058725"/>
            <a:ext cx="2735262" cy="2250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08622F-0304-AE4D-86E4-8E085E0E2B5C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2777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3"/>
            <a:ext cx="5759452" cy="3565525"/>
          </a:xfrm>
        </p:spPr>
        <p:txBody>
          <a:bodyPr rtlCol="0"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Text</a:t>
            </a:r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2110AA-234A-A34F-9352-597F694EE46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731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63" y="1484313"/>
            <a:ext cx="5759450" cy="3565526"/>
          </a:xfrm>
        </p:spPr>
        <p:txBody>
          <a:bodyPr rtlCol="0"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Text</a:t>
            </a:r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6E73A7-BA38-1E48-A15B-AFDF4974DF9B}"/>
              </a:ext>
            </a:extLst>
          </p:cNvPr>
          <p:cNvCxnSpPr>
            <a:cxnSpLocks/>
          </p:cNvCxnSpPr>
          <p:nvPr userDrawn="1"/>
        </p:nvCxnSpPr>
        <p:spPr>
          <a:xfrm>
            <a:off x="192087" y="206669"/>
            <a:ext cx="432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34BBE3-AC4A-A64A-9737-8BA870D6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3" y="368300"/>
            <a:ext cx="5759449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50FF44B-B924-7F4D-A109-3899E1A3ABDE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1196402-1B04-2441-8925-52B3D80CB5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935412" cy="6858000"/>
          </a:xfr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96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AF1E0F-19C5-B747-BD0C-64ECB9AFC60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7" y="1484313"/>
            <a:ext cx="5759449" cy="3565526"/>
          </a:xfrm>
        </p:spPr>
        <p:txBody>
          <a:bodyPr rtlCol="0"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Text</a:t>
            </a:r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3758102-AAC4-EF4E-95BE-C05953CF1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587A2-7153-DC40-A54F-39AD356FD81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E2EA87C0-E3CD-D347-BD97-74F3E135C1F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56588" y="0"/>
            <a:ext cx="3935412" cy="6858000"/>
          </a:xfr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61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lef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240459" y="1484313"/>
            <a:ext cx="5759452" cy="3565525"/>
          </a:xfrm>
        </p:spPr>
        <p:txBody>
          <a:bodyPr rtlCol="0"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Text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1A545B-F6E8-F04B-B953-FABCE26C1316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C6D7BC0-23D2-9840-882A-584EEF04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464" y="390485"/>
            <a:ext cx="5759449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F065473-6C5F-A140-B6B0-2CA2127584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5951540" cy="6858000"/>
          </a:xfr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6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righ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6" y="1484316"/>
            <a:ext cx="5759452" cy="3565522"/>
          </a:xfrm>
        </p:spPr>
        <p:txBody>
          <a:bodyPr rtlCol="0"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Text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5759449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E591D7-212B-DD43-8F0E-D81BF3B9FECF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9FA41B1-B4DB-4C4D-AA7A-DF2966C59CA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40464" y="0"/>
            <a:ext cx="5951536" cy="6858000"/>
          </a:xfrm>
          <a:blipFill>
            <a:blip r:embed="rId3"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190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x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A11703-C3B3-BD40-AE29-B3C953EE3343}"/>
              </a:ext>
            </a:extLst>
          </p:cNvPr>
          <p:cNvSpPr/>
          <p:nvPr userDrawn="1"/>
        </p:nvSpPr>
        <p:spPr>
          <a:xfrm>
            <a:off x="5276850" y="0"/>
            <a:ext cx="6915150" cy="685800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5084761" cy="792162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71573" y="1809749"/>
            <a:ext cx="5010150" cy="4175125"/>
          </a:xfrm>
        </p:spPr>
        <p:txBody>
          <a:bodyPr/>
          <a:lstStyle>
            <a:lvl1pPr marL="9525" indent="0">
              <a:buNone/>
              <a:tabLst/>
              <a:defRPr sz="1400" b="0" i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1pPr>
            <a:lvl2pPr marL="17463" indent="0">
              <a:buFont typeface="Arial" panose="020B0604020202020204" pitchFamily="34" charset="0"/>
              <a:buNone/>
              <a:tabLst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21E4F-039F-E848-A410-13DF340CC20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5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4D20B418-AE22-3B40-A14A-75D5BB0F9FB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3429000"/>
            <a:ext cx="12192000" cy="3429000"/>
          </a:xfr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5" y="1484316"/>
            <a:ext cx="11807828" cy="1584321"/>
          </a:xfrm>
        </p:spPr>
        <p:txBody>
          <a:bodyPr rtlCol="0"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Text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DA5E3D-1BBE-2441-A13D-A9E651762070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944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181BB14-437F-D541-A337-1AA40B4982E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12192000" cy="3429000"/>
          </a:xfrm>
          <a:blipFill>
            <a:blip r:embed="rId2"/>
            <a:stretch>
              <a:fillRect/>
            </a:stretch>
          </a:blip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0F511F-41D3-CF45-9BDC-34E8F387C13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92088" y="3797300"/>
            <a:ext cx="11807828" cy="2511425"/>
          </a:xfrm>
        </p:spPr>
        <p:txBody>
          <a:bodyPr rtlCol="0" anchor="ctr" anchorCtr="0"/>
          <a:lstStyle>
            <a:lvl1pPr marL="0" indent="0">
              <a:buFont typeface="System Font"/>
              <a:buNone/>
              <a:tabLst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ca"/>
              <a:t>Text</a:t>
            </a:r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0"/>
            <a:ext cx="11807824" cy="792162"/>
          </a:xfrm>
        </p:spPr>
        <p:txBody>
          <a:bodyPr lIns="0" tIns="0" rIns="0" bIns="0" rtlCol="0" anchor="t" anchorCtr="0">
            <a:noAutofit/>
          </a:bodyPr>
          <a:lstStyle>
            <a:lvl1pPr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57F44A-A091-EA4A-8388-607E1E2FD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24DFC8-DB80-F44F-A94E-31710D0E08A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010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309"/>
            <a:ext cx="11807824" cy="5940415"/>
          </a:xfrm>
        </p:spPr>
        <p:txBody>
          <a:bodyPr lIns="0" tIns="0" rIns="0" bIns="0" rtlCol="0" anchor="ctr" anchorCtr="0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Small text call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7E3DBC-C178-0C44-82CC-857EFE5EFC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51D66A-6AE6-8943-8D13-408C1B164421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569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7" y="368299"/>
            <a:ext cx="11807826" cy="5940421"/>
          </a:xfrm>
        </p:spPr>
        <p:txBody>
          <a:bodyPr lIns="0" tIns="0" rIns="0" bIns="0" rtlCol="0" anchor="ctr" anchorCtr="0">
            <a:normAutofit/>
          </a:bodyPr>
          <a:lstStyle>
            <a:lvl1pPr>
              <a:lnSpc>
                <a:spcPct val="90000"/>
              </a:lnSpc>
              <a:defRPr sz="72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Medium text call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37A8C-31B3-C34C-96AE-88E109D4D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A58CC3-4324-CB44-A342-B374FB6F05C5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4041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 out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361F1-4A98-B04B-B95B-7B0BAF4FE4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089" y="368299"/>
            <a:ext cx="11807824" cy="5940421"/>
          </a:xfrm>
        </p:spPr>
        <p:txBody>
          <a:bodyPr lIns="0" tIns="0" rIns="0" bIns="0" rtlCol="0" anchor="ctr" anchorCtr="0">
            <a:normAutofit/>
          </a:bodyPr>
          <a:lstStyle>
            <a:lvl1pPr>
              <a:lnSpc>
                <a:spcPct val="90000"/>
              </a:lnSpc>
              <a:defRPr sz="9600" b="1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fr-ca"/>
              <a:t>Large text call 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3F3679-D46C-A748-AB6C-5A481154A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1046" y="6445333"/>
            <a:ext cx="909000" cy="32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8B517E-3869-6D45-BC5A-FABAA3C889BD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52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51F6C-4489-4D48-8BAA-11D2730B2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36309" y="2965179"/>
            <a:ext cx="4119381" cy="5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27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ster MA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9E79DC-1837-487F-A675-F4D890061F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E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FD932-C95B-4059-A892-480892C6C6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0" y="1117299"/>
            <a:ext cx="11010963" cy="567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2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435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no image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097" y="5570781"/>
            <a:ext cx="2253808" cy="309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19" y="431122"/>
            <a:ext cx="2372011" cy="1171468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471180" y="4354513"/>
            <a:ext cx="5249642" cy="431800"/>
          </a:xfrm>
          <a:prstGeom prst="rect">
            <a:avLst/>
          </a:prstGeom>
        </p:spPr>
        <p:txBody>
          <a:bodyPr bIns="0" rtlCol="0" anchor="b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608699" indent="0">
              <a:buFontTx/>
              <a:buNone/>
              <a:defRPr>
                <a:solidFill>
                  <a:schemeClr val="bg1"/>
                </a:solidFill>
              </a:defRPr>
            </a:lvl2pPr>
            <a:lvl3pPr marL="1217359" indent="0">
              <a:buFontTx/>
              <a:buNone/>
              <a:defRPr>
                <a:solidFill>
                  <a:schemeClr val="bg1"/>
                </a:solidFill>
              </a:defRPr>
            </a:lvl3pPr>
            <a:lvl4pPr marL="1826085" indent="0">
              <a:buFontTx/>
              <a:buNone/>
              <a:defRPr>
                <a:solidFill>
                  <a:schemeClr val="bg1"/>
                </a:solidFill>
              </a:defRPr>
            </a:lvl4pPr>
            <a:lvl5pPr marL="24347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ca"/>
              <a:t>Presented by: First Last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113489" y="4868863"/>
            <a:ext cx="3965021" cy="39211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  <a:lvl2pPr marL="608699" indent="0">
              <a:buFontTx/>
              <a:buNone/>
              <a:defRPr>
                <a:solidFill>
                  <a:schemeClr val="bg1"/>
                </a:solidFill>
              </a:defRPr>
            </a:lvl2pPr>
            <a:lvl3pPr marL="1217359" indent="0">
              <a:buFontTx/>
              <a:buNone/>
              <a:defRPr>
                <a:solidFill>
                  <a:schemeClr val="bg1"/>
                </a:solidFill>
              </a:defRPr>
            </a:lvl3pPr>
            <a:lvl4pPr marL="1826085" indent="0">
              <a:buFontTx/>
              <a:buNone/>
              <a:defRPr>
                <a:solidFill>
                  <a:schemeClr val="bg1"/>
                </a:solidFill>
              </a:defRPr>
            </a:lvl4pPr>
            <a:lvl5pPr marL="24347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ca"/>
              <a:t>Month Day Date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76746" y="1944690"/>
            <a:ext cx="10974071" cy="2409825"/>
          </a:xfrm>
          <a:prstGeom prst="rect">
            <a:avLst/>
          </a:prstGeom>
        </p:spPr>
        <p:txBody>
          <a:bodyPr rtlCol="0" anchor="ctr" anchorCtr="0">
            <a:normAutofit/>
          </a:bodyPr>
          <a:lstStyle>
            <a:lvl1pPr marL="0" indent="0">
              <a:buFontTx/>
              <a:buNone/>
              <a:defRPr sz="6000" b="1" cap="all" baseline="0">
                <a:solidFill>
                  <a:schemeClr val="bg1"/>
                </a:solidFill>
              </a:defRPr>
            </a:lvl1pPr>
            <a:lvl2pPr marL="608699" indent="0">
              <a:buFontTx/>
              <a:buNone/>
              <a:defRPr>
                <a:solidFill>
                  <a:schemeClr val="bg1"/>
                </a:solidFill>
              </a:defRPr>
            </a:lvl2pPr>
            <a:lvl3pPr marL="1217359" indent="0">
              <a:buFontTx/>
              <a:buNone/>
              <a:defRPr>
                <a:solidFill>
                  <a:schemeClr val="bg1"/>
                </a:solidFill>
              </a:defRPr>
            </a:lvl3pPr>
            <a:lvl4pPr marL="1826085" indent="0">
              <a:buFontTx/>
              <a:buNone/>
              <a:defRPr>
                <a:solidFill>
                  <a:schemeClr val="bg1"/>
                </a:solidFill>
              </a:defRPr>
            </a:lvl4pPr>
            <a:lvl5pPr marL="24347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ca" sz="6000" b="1"/>
              <a:t>Presentation title here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39BE50-7E77-428C-8468-21ECDF42828C}"/>
              </a:ext>
            </a:extLst>
          </p:cNvPr>
          <p:cNvGrpSpPr/>
          <p:nvPr userDrawn="1"/>
        </p:nvGrpSpPr>
        <p:grpSpPr>
          <a:xfrm>
            <a:off x="-807623" y="625772"/>
            <a:ext cx="694561" cy="5927071"/>
            <a:chOff x="-605563" y="625769"/>
            <a:chExt cx="520785" cy="592707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4249EE1-D835-4E17-A98B-E8A221D10ECD}"/>
                </a:ext>
              </a:extLst>
            </p:cNvPr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BAEB13A-B313-4E36-BDD1-6FD91176E9E5}"/>
                </a:ext>
              </a:extLst>
            </p:cNvPr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BB8BC4-D4F2-4CF8-87F3-4E4004868C25}"/>
                </a:ext>
              </a:extLst>
            </p:cNvPr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A16628-BA59-4F55-9C0E-61521C4A54BD}"/>
                </a:ext>
              </a:extLst>
            </p:cNvPr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B545223-3242-49CF-AFB6-E72CC7B0FF66}"/>
                </a:ext>
              </a:extLst>
            </p:cNvPr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117D77-7649-49CA-951B-09C2A63B3E95}"/>
                </a:ext>
              </a:extLst>
            </p:cNvPr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88925C-3A18-47CD-8B8F-0FBA49408A23}"/>
              </a:ext>
            </a:extLst>
          </p:cNvPr>
          <p:cNvGrpSpPr/>
          <p:nvPr userDrawn="1"/>
        </p:nvGrpSpPr>
        <p:grpSpPr>
          <a:xfrm>
            <a:off x="609763" y="-593457"/>
            <a:ext cx="10970328" cy="520785"/>
            <a:chOff x="457201" y="-593457"/>
            <a:chExt cx="8225603" cy="52078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188157F-B731-472A-A873-313932E0EF9E}"/>
                </a:ext>
              </a:extLst>
            </p:cNvPr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60C00D-D56D-4657-A57B-0A7EB747D17B}"/>
                </a:ext>
              </a:extLst>
            </p:cNvPr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132C37-31DC-42AD-8DDA-D72132A3F4CB}"/>
                </a:ext>
              </a:extLst>
            </p:cNvPr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CB783C-BC0C-4B8B-9A67-63CDCD873EEA}"/>
                </a:ext>
              </a:extLst>
            </p:cNvPr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6BE9E3C-A859-47E2-AE1D-02FC695C23E1}"/>
                </a:ext>
              </a:extLst>
            </p:cNvPr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3197627-402B-4DEA-AAFF-FDE2F034888E}"/>
                </a:ext>
              </a:extLst>
            </p:cNvPr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D1DEA9D-5983-4862-A081-85ECF1BAD784}"/>
                </a:ext>
              </a:extLst>
            </p:cNvPr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DA9F1A-32CC-4BF8-A097-708D72C7751D}"/>
                </a:ext>
              </a:extLst>
            </p:cNvPr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58199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no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220" y="5720138"/>
            <a:ext cx="2253808" cy="30901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1731" y="379414"/>
            <a:ext cx="2685161" cy="127158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978" y="6037500"/>
            <a:ext cx="2253808" cy="309367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76745" y="4354513"/>
            <a:ext cx="5249642" cy="431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608699" indent="0">
              <a:buFontTx/>
              <a:buNone/>
              <a:defRPr>
                <a:solidFill>
                  <a:schemeClr val="bg1"/>
                </a:solidFill>
              </a:defRPr>
            </a:lvl2pPr>
            <a:lvl3pPr marL="1217359" indent="0">
              <a:buFontTx/>
              <a:buNone/>
              <a:defRPr>
                <a:solidFill>
                  <a:schemeClr val="bg1"/>
                </a:solidFill>
              </a:defRPr>
            </a:lvl3pPr>
            <a:lvl4pPr marL="1826085" indent="0">
              <a:buFontTx/>
              <a:buNone/>
              <a:defRPr>
                <a:solidFill>
                  <a:schemeClr val="bg1"/>
                </a:solidFill>
              </a:defRPr>
            </a:lvl4pPr>
            <a:lvl5pPr marL="24347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ca"/>
              <a:t>Presented by: First Last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476745" y="4868863"/>
            <a:ext cx="3965021" cy="392112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bg1"/>
                </a:solidFill>
              </a:defRPr>
            </a:lvl1pPr>
            <a:lvl2pPr marL="608699" indent="0">
              <a:buFontTx/>
              <a:buNone/>
              <a:defRPr>
                <a:solidFill>
                  <a:schemeClr val="bg1"/>
                </a:solidFill>
              </a:defRPr>
            </a:lvl2pPr>
            <a:lvl3pPr marL="1217359" indent="0">
              <a:buFontTx/>
              <a:buNone/>
              <a:defRPr>
                <a:solidFill>
                  <a:schemeClr val="bg1"/>
                </a:solidFill>
              </a:defRPr>
            </a:lvl3pPr>
            <a:lvl4pPr marL="1826085" indent="0">
              <a:buFontTx/>
              <a:buNone/>
              <a:defRPr>
                <a:solidFill>
                  <a:schemeClr val="bg1"/>
                </a:solidFill>
              </a:defRPr>
            </a:lvl4pPr>
            <a:lvl5pPr marL="24347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ca"/>
              <a:t>Month Day Date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476746" y="1944690"/>
            <a:ext cx="10974071" cy="2409825"/>
          </a:xfrm>
          <a:prstGeom prst="rect">
            <a:avLst/>
          </a:prstGeom>
        </p:spPr>
        <p:txBody>
          <a:bodyPr rtlCol="0" anchor="ctr" anchorCtr="0">
            <a:normAutofit/>
          </a:bodyPr>
          <a:lstStyle>
            <a:lvl1pPr marL="0" indent="0">
              <a:buFontTx/>
              <a:buNone/>
              <a:defRPr sz="6000" b="1" cap="all" baseline="0">
                <a:solidFill>
                  <a:schemeClr val="bg1"/>
                </a:solidFill>
              </a:defRPr>
            </a:lvl1pPr>
            <a:lvl2pPr marL="608699" indent="0">
              <a:buFontTx/>
              <a:buNone/>
              <a:defRPr>
                <a:solidFill>
                  <a:schemeClr val="bg1"/>
                </a:solidFill>
              </a:defRPr>
            </a:lvl2pPr>
            <a:lvl3pPr marL="1217359" indent="0">
              <a:buFontTx/>
              <a:buNone/>
              <a:defRPr>
                <a:solidFill>
                  <a:schemeClr val="bg1"/>
                </a:solidFill>
              </a:defRPr>
            </a:lvl3pPr>
            <a:lvl4pPr marL="1826085" indent="0">
              <a:buFontTx/>
              <a:buNone/>
              <a:defRPr>
                <a:solidFill>
                  <a:schemeClr val="bg1"/>
                </a:solidFill>
              </a:defRPr>
            </a:lvl4pPr>
            <a:lvl5pPr marL="243476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ca" sz="6000" b="1"/>
              <a:t>Presentation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x1 layou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B39C489-A68B-874E-B218-B04464628A4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AF5FF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630705" y="1809749"/>
            <a:ext cx="4751017" cy="417512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1pPr>
            <a:lvl2pPr marL="461963" indent="-2254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–"/>
              <a:tabLst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sadfadf</a:t>
            </a:r>
            <a:endParaRPr lang="en-US"/>
          </a:p>
          <a:p>
            <a:pPr lvl="0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321E4F-039F-E848-A410-13DF340CC20B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7E87BC9-59D8-7A43-8D51-D39375D90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83BD90-75D7-1F46-BBDA-8D07E000D9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387" y="1809749"/>
            <a:ext cx="5189518" cy="3087688"/>
          </a:xfrm>
          <a:gradFill flip="none" rotWithShape="1">
            <a:gsLst>
              <a:gs pos="0">
                <a:schemeClr val="tx1">
                  <a:lumMod val="85000"/>
                  <a:alpha val="90000"/>
                </a:schemeClr>
              </a:gs>
              <a:gs pos="100000">
                <a:schemeClr val="tx1">
                  <a:alpha val="96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457200" dist="241300" dir="3540000" algn="ctr" rotWithShape="0">
              <a:srgbClr val="000000">
                <a:alpha val="19000"/>
              </a:srgbClr>
            </a:outerShdw>
          </a:effectLst>
        </p:spPr>
        <p:txBody>
          <a:bodyPr lIns="548640" tIns="548640" rIns="548640" bIns="548640"/>
          <a:lstStyle>
            <a:lvl1pPr marL="0" indent="0">
              <a:lnSpc>
                <a:spcPct val="140000"/>
              </a:lnSpc>
              <a:spcBef>
                <a:spcPts val="0"/>
              </a:spcBef>
              <a:buNone/>
              <a:defRPr sz="1800" b="0" i="0">
                <a:solidFill>
                  <a:schemeClr val="bg2">
                    <a:lumMod val="50000"/>
                  </a:schemeClr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1pPr>
            <a:lvl2pPr>
              <a:defRPr sz="1800" b="0" i="0">
                <a:solidFill>
                  <a:schemeClr val="bg2">
                    <a:lumMod val="50000"/>
                  </a:schemeClr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2pPr>
            <a:lvl3pPr>
              <a:defRPr sz="1800" b="0" i="0">
                <a:solidFill>
                  <a:schemeClr val="bg2">
                    <a:lumMod val="50000"/>
                  </a:schemeClr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3pPr>
            <a:lvl4pPr>
              <a:defRPr sz="1800" b="0" i="0">
                <a:solidFill>
                  <a:schemeClr val="bg2">
                    <a:lumMod val="50000"/>
                  </a:schemeClr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4pPr>
            <a:lvl5pPr>
              <a:defRPr sz="1800" b="0" i="0">
                <a:solidFill>
                  <a:schemeClr val="bg2">
                    <a:lumMod val="50000"/>
                  </a:schemeClr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3A72D-74DD-D141-96E8-783EA1BB81F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284AA-9F6F-5F4C-AA10-9F2C343EAD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34017786-2FDD-B946-9A23-CCD8BDB235A4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A0062-35C4-7949-B078-A3CC17338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705" y="1291933"/>
            <a:ext cx="5189518" cy="517816"/>
          </a:xfrm>
        </p:spPr>
        <p:txBody>
          <a:bodyPr/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825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30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lack HEAD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60D76-329E-40A7-8605-D303C8147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378" y="449640"/>
            <a:ext cx="9910623" cy="724065"/>
          </a:xfrm>
          <a:prstGeom prst="rect">
            <a:avLst/>
          </a:prstGeom>
        </p:spPr>
        <p:txBody>
          <a:bodyPr rtlCol="0"/>
          <a:lstStyle>
            <a:lvl1pPr marL="0" indent="0" algn="l" defTabSz="1218987" rtl="0" eaLnBrk="1" latinLnBrk="0" hangingPunct="1">
              <a:spcBef>
                <a:spcPct val="0"/>
              </a:spcBef>
              <a:buFontTx/>
              <a:buNone/>
              <a:defRPr lang="en-US" sz="4300" b="1" kern="1200" cap="all" dirty="0" smtClean="0">
                <a:solidFill>
                  <a:prstClr val="black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defRPr>
            </a:lvl1pPr>
            <a:lvl2pPr marL="608699" indent="0">
              <a:buFontTx/>
              <a:buNone/>
              <a:defRPr/>
            </a:lvl2pPr>
            <a:lvl3pPr marL="1217359" indent="0">
              <a:buFontTx/>
              <a:buNone/>
              <a:defRPr/>
            </a:lvl3pPr>
            <a:lvl4pPr marL="1826083" indent="0">
              <a:buFontTx/>
              <a:buNone/>
              <a:defRPr/>
            </a:lvl4pPr>
            <a:lvl5pPr marL="2434760" indent="0">
              <a:buFontTx/>
              <a:buNone/>
              <a:defRPr/>
            </a:lvl5pPr>
          </a:lstStyle>
          <a:p>
            <a:pPr lvl="0" rtl="0"/>
            <a:r>
              <a:rPr lang="fr-ca"/>
              <a:t>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15411F4-190A-456E-A08D-AED9C5886E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377" y="1064521"/>
            <a:ext cx="9910623" cy="614153"/>
          </a:xfrm>
          <a:prstGeom prst="rect">
            <a:avLst/>
          </a:prstGeom>
        </p:spPr>
        <p:txBody>
          <a:bodyPr rtlCol="0"/>
          <a:lstStyle>
            <a:lvl1pPr marL="0" indent="0" algn="l" defTabSz="1217396" rtl="0" eaLnBrk="1" latinLnBrk="0" hangingPunct="1">
              <a:buFontTx/>
              <a:buNone/>
              <a:defRPr lang="en-US" sz="2400" kern="1200" dirty="0" smtClean="0">
                <a:solidFill>
                  <a:schemeClr val="tx1"/>
                </a:solidFill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1pPr>
            <a:lvl2pPr marL="608699" indent="0">
              <a:buFontTx/>
              <a:buNone/>
              <a:defRPr/>
            </a:lvl2pPr>
            <a:lvl3pPr marL="1217359" indent="0">
              <a:buFontTx/>
              <a:buNone/>
              <a:defRPr/>
            </a:lvl3pPr>
            <a:lvl4pPr marL="1826083" indent="0">
              <a:buFontTx/>
              <a:buNone/>
              <a:defRPr/>
            </a:lvl4pPr>
            <a:lvl5pPr marL="2434760" indent="0">
              <a:buFontTx/>
              <a:buNone/>
              <a:defRPr/>
            </a:lvl5pPr>
          </a:lstStyle>
          <a:p>
            <a:pPr lvl="0" rtl="0"/>
            <a:r>
              <a:rPr lang="fr-ca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76666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Logo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6E396A-9C49-49AB-B384-400818F93735}"/>
              </a:ext>
            </a:extLst>
          </p:cNvPr>
          <p:cNvGrpSpPr/>
          <p:nvPr userDrawn="1"/>
        </p:nvGrpSpPr>
        <p:grpSpPr>
          <a:xfrm>
            <a:off x="-807623" y="625772"/>
            <a:ext cx="694561" cy="5927071"/>
            <a:chOff x="-605563" y="625769"/>
            <a:chExt cx="520785" cy="592707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529E470E-B332-429C-8885-C744B9946911}"/>
                </a:ext>
              </a:extLst>
            </p:cNvPr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17D0866-CBC8-487B-8EC6-1B0C9E4F9EB3}"/>
                </a:ext>
              </a:extLst>
            </p:cNvPr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8BABCF7-941C-40C3-9B16-334A4D2D0B2C}"/>
                </a:ext>
              </a:extLst>
            </p:cNvPr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728CB0A-7D81-43A3-9F59-75423EE36E17}"/>
                </a:ext>
              </a:extLst>
            </p:cNvPr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3258A55-EE46-4970-B9CD-F276066A6885}"/>
                </a:ext>
              </a:extLst>
            </p:cNvPr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523A876-1B4D-4335-A5C6-220FE987D331}"/>
                </a:ext>
              </a:extLst>
            </p:cNvPr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78897F-066D-49FC-8E2E-0EC5778C2E5D}"/>
              </a:ext>
            </a:extLst>
          </p:cNvPr>
          <p:cNvGrpSpPr/>
          <p:nvPr userDrawn="1"/>
        </p:nvGrpSpPr>
        <p:grpSpPr>
          <a:xfrm>
            <a:off x="609763" y="-593457"/>
            <a:ext cx="10970328" cy="520785"/>
            <a:chOff x="457201" y="-593457"/>
            <a:chExt cx="8225603" cy="52078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1CFC302-F8DF-423A-9478-9AB51A7C660A}"/>
                </a:ext>
              </a:extLst>
            </p:cNvPr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7C76DE9-BCB9-4B49-950F-68084F1582E3}"/>
                </a:ext>
              </a:extLst>
            </p:cNvPr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8D5F2F-D1A4-46EF-9A86-C97C35329406}"/>
                </a:ext>
              </a:extLst>
            </p:cNvPr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915D944-FA15-4B21-AA4A-4DD6B5A00204}"/>
                </a:ext>
              </a:extLst>
            </p:cNvPr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172E14A-AEF9-4B58-8579-9B38827A428F}"/>
                </a:ext>
              </a:extLst>
            </p:cNvPr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422481-EBE9-41B6-8E94-A36F6A2879DA}"/>
                </a:ext>
              </a:extLst>
            </p:cNvPr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53E308-511B-49BC-A8A0-C40B156B0C09}"/>
                </a:ext>
              </a:extLst>
            </p:cNvPr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7F8A4B2-4E81-4140-B27E-8F631CEB019E}"/>
                </a:ext>
              </a:extLst>
            </p:cNvPr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99821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583395" y="0"/>
            <a:ext cx="4608607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19286" y="649289"/>
            <a:ext cx="6477843" cy="9239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none" baseline="0"/>
            </a:lvl1pPr>
            <a:lvl2pPr marL="608699" indent="0">
              <a:buFontTx/>
              <a:buNone/>
              <a:defRPr/>
            </a:lvl2pPr>
            <a:lvl3pPr marL="1217394" indent="0">
              <a:buFontTx/>
              <a:buNone/>
              <a:defRPr/>
            </a:lvl3pPr>
            <a:lvl4pPr marL="1826094" indent="0">
              <a:buFontTx/>
              <a:buNone/>
              <a:defRPr/>
            </a:lvl4pPr>
            <a:lvl5pPr marL="2434786" indent="0">
              <a:buFontTx/>
              <a:buNone/>
              <a:defRPr/>
            </a:lvl5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19286" y="2442258"/>
            <a:ext cx="5705375" cy="412205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65261" indent="-365261">
              <a:buFont typeface="AECOM Sans" panose="020B0504020202020204" pitchFamily="34" charset="0"/>
              <a:buChar char="▪"/>
              <a:defRPr sz="1400"/>
            </a:lvl1pPr>
            <a:lvl2pPr marL="989130" indent="-273944">
              <a:buFont typeface="AECOM Sans" panose="020B0504020202020204" pitchFamily="34" charset="0"/>
              <a:buChar char="▫"/>
              <a:defRPr sz="1100"/>
            </a:lvl2pPr>
            <a:lvl3pPr marL="1521728" indent="-273944">
              <a:buFont typeface="AECOM Sans" panose="020B0504020202020204" pitchFamily="34" charset="0"/>
              <a:buChar char="‐"/>
              <a:defRPr sz="900" baseline="0"/>
            </a:lvl3pPr>
            <a:lvl4pPr marL="1826094" indent="0">
              <a:buNone/>
              <a:defRPr/>
            </a:lvl4pPr>
          </a:lstStyle>
          <a:p>
            <a:pPr lvl="0" rtl="0"/>
            <a:r>
              <a:rPr lang="fr-ca"/>
              <a:t>Click to edit Master text style</a:t>
            </a:r>
          </a:p>
          <a:p>
            <a:pPr lvl="1" rtl="0"/>
            <a:r>
              <a:rPr lang="fr-ca"/>
              <a:t>Click to edit master text style</a:t>
            </a:r>
          </a:p>
          <a:p>
            <a:pPr lvl="2" rtl="0"/>
            <a:r>
              <a:rPr lang="fr-ca"/>
              <a:t>Click to edit</a:t>
            </a:r>
          </a:p>
          <a:p>
            <a:pPr lvl="2" rtl="0"/>
            <a:r>
              <a:rPr lang="fr-ca"/>
              <a:t>Click to edit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19286" y="1608138"/>
            <a:ext cx="6490922" cy="46355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FontTx/>
              <a:buNone/>
              <a:defRPr sz="1800" b="0">
                <a:latin typeface="AECOM Sans Light" panose="020B0404020202020204" pitchFamily="34" charset="0"/>
                <a:ea typeface="AECOM Sans Light" panose="020B0404020202020204" pitchFamily="34" charset="0"/>
                <a:cs typeface="AECOM Sans Light" panose="020B0404020202020204" pitchFamily="34" charset="0"/>
              </a:defRPr>
            </a:lvl1pPr>
          </a:lstStyle>
          <a:p>
            <a:pPr lvl="0" rtl="0"/>
            <a:r>
              <a:rPr lang="fr-ca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55890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Lis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8171" y="1378415"/>
            <a:ext cx="3998279" cy="255350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FontTx/>
              <a:buNone/>
              <a:defRPr sz="3600" b="1" cap="all" baseline="0"/>
            </a:lvl1pPr>
            <a:lvl2pPr marL="608699" indent="0">
              <a:buFontTx/>
              <a:buNone/>
              <a:defRPr/>
            </a:lvl2pPr>
            <a:lvl3pPr marL="1217394" indent="0">
              <a:buFontTx/>
              <a:buNone/>
              <a:defRPr/>
            </a:lvl3pPr>
            <a:lvl4pPr marL="1826094" indent="0">
              <a:buFontTx/>
              <a:buNone/>
              <a:defRPr/>
            </a:lvl4pPr>
            <a:lvl5pPr marL="2434786" indent="0">
              <a:buFontTx/>
              <a:buNone/>
              <a:defRPr/>
            </a:lvl5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51077" y="1371600"/>
            <a:ext cx="5320809" cy="51816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2880" indent="-182880">
              <a:buFont typeface="AECOM Sans" panose="020B0504020202020204" pitchFamily="34" charset="0"/>
              <a:buChar char="▪"/>
              <a:defRPr sz="1600"/>
            </a:lvl1pPr>
            <a:lvl2pPr marL="914400" indent="-182880">
              <a:buFont typeface="AECOM Sans" panose="020B0504020202020204" pitchFamily="34" charset="0"/>
              <a:buChar char="‐"/>
              <a:defRPr sz="1200"/>
            </a:lvl2pPr>
            <a:lvl3pPr marL="1463040" indent="-182880">
              <a:buFont typeface="AECOM Sans" panose="020B0504020202020204" pitchFamily="34" charset="0"/>
              <a:buChar char="∙"/>
              <a:defRPr sz="900" baseline="0"/>
            </a:lvl3pPr>
            <a:lvl4pPr marL="1826094" indent="0">
              <a:buNone/>
              <a:defRPr/>
            </a:lvl4pPr>
          </a:lstStyle>
          <a:p>
            <a:pPr lvl="0" rtl="0"/>
            <a:r>
              <a:rPr lang="fr-ca"/>
              <a:t>Click to edit Master text style</a:t>
            </a:r>
          </a:p>
          <a:p>
            <a:pPr lvl="1" rtl="0"/>
            <a:r>
              <a:rPr lang="fr-ca"/>
              <a:t>Click to edit master text style</a:t>
            </a:r>
          </a:p>
          <a:p>
            <a:pPr lvl="2" rtl="0"/>
            <a:r>
              <a:rPr lang="fr-ca"/>
              <a:t>Click to edit</a:t>
            </a:r>
          </a:p>
          <a:p>
            <a:pPr lvl="2" rtl="0"/>
            <a:r>
              <a:rPr lang="fr-ca"/>
              <a:t>Click to edit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3CAEA-2CC7-4575-9951-245BA56149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72" y="1022350"/>
            <a:ext cx="3998366" cy="192088"/>
          </a:xfrm>
          <a:prstGeom prst="rect">
            <a:avLst/>
          </a:prstGeom>
        </p:spPr>
        <p:txBody>
          <a:bodyPr lIns="91440" tIns="0" rtlCol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900" b="1" cap="all" baseline="0"/>
            </a:lvl1pPr>
            <a:lvl2pPr marL="608699" indent="0">
              <a:buFontTx/>
              <a:buNone/>
              <a:defRPr/>
            </a:lvl2pPr>
            <a:lvl3pPr marL="1217359" indent="0">
              <a:buFontTx/>
              <a:buNone/>
              <a:defRPr/>
            </a:lvl3pPr>
            <a:lvl4pPr marL="1826083" indent="0">
              <a:buFontTx/>
              <a:buNone/>
              <a:defRPr/>
            </a:lvl4pPr>
            <a:lvl5pPr marL="2434760" indent="0">
              <a:buFontTx/>
              <a:buNone/>
              <a:defRPr/>
            </a:lvl5pPr>
          </a:lstStyle>
          <a:p>
            <a:pPr lvl="0" rtl="0"/>
            <a:r>
              <a:rPr lang="fr-ca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249149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/ IMAGE Lis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51077" y="2438400"/>
            <a:ext cx="4523302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182880" indent="-182880">
              <a:buFont typeface="AECOM Sans" panose="020B0504020202020204" pitchFamily="34" charset="0"/>
              <a:buChar char="▪"/>
              <a:defRPr sz="1600"/>
            </a:lvl1pPr>
            <a:lvl2pPr marL="914400" indent="-182880">
              <a:buFont typeface="AECOM Sans" panose="020B0504020202020204" pitchFamily="34" charset="0"/>
              <a:buChar char="‐"/>
              <a:defRPr sz="1200"/>
            </a:lvl2pPr>
            <a:lvl3pPr marL="1463040" indent="-182880">
              <a:buFont typeface="AECOM Sans" panose="020B0504020202020204" pitchFamily="34" charset="0"/>
              <a:buChar char="∙"/>
              <a:defRPr sz="900" baseline="0"/>
            </a:lvl3pPr>
            <a:lvl4pPr marL="1826094" indent="0">
              <a:buNone/>
              <a:defRPr/>
            </a:lvl4pPr>
          </a:lstStyle>
          <a:p>
            <a:pPr lvl="0" rtl="0"/>
            <a:r>
              <a:rPr lang="fr-ca"/>
              <a:t>Click to edit Master text style</a:t>
            </a:r>
          </a:p>
          <a:p>
            <a:pPr lvl="1" rtl="0"/>
            <a:r>
              <a:rPr lang="fr-ca"/>
              <a:t>Click to edit master text style</a:t>
            </a:r>
          </a:p>
          <a:p>
            <a:pPr lvl="2" rtl="0"/>
            <a:r>
              <a:rPr lang="fr-ca"/>
              <a:t>Click to edit</a:t>
            </a:r>
          </a:p>
          <a:p>
            <a:pPr lvl="2" rtl="0"/>
            <a:r>
              <a:rPr lang="fr-ca"/>
              <a:t>Click to edit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9472236-0E6D-4C62-BD93-EB8D6A9E63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156"/>
            <a:ext cx="4523302" cy="6862156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000"/>
            </a:lvl1pPr>
          </a:lstStyle>
          <a:p>
            <a:pPr rtl="0"/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43F9328-B6DF-4708-BF62-49EA9F1809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3781" y="1403353"/>
            <a:ext cx="5918153" cy="923925"/>
          </a:xfrm>
          <a:prstGeom prst="rect">
            <a:avLst/>
          </a:prstGeom>
        </p:spPr>
        <p:txBody>
          <a:bodyPr rtlCol="0"/>
          <a:lstStyle>
            <a:lvl1pPr marL="0" indent="0">
              <a:spcBef>
                <a:spcPts val="0"/>
              </a:spcBef>
              <a:buFontTx/>
              <a:buNone/>
              <a:defRPr b="1" cap="all" baseline="0"/>
            </a:lvl1pPr>
            <a:lvl2pPr marL="608699" indent="0">
              <a:buFontTx/>
              <a:buNone/>
              <a:defRPr/>
            </a:lvl2pPr>
            <a:lvl3pPr marL="1217394" indent="0">
              <a:buFontTx/>
              <a:buNone/>
              <a:defRPr/>
            </a:lvl3pPr>
            <a:lvl4pPr marL="1826094" indent="0">
              <a:buFontTx/>
              <a:buNone/>
              <a:defRPr/>
            </a:lvl4pPr>
            <a:lvl5pPr marL="2434786" indent="0">
              <a:buFontTx/>
              <a:buNone/>
              <a:defRPr/>
            </a:lvl5pPr>
          </a:lstStyle>
          <a:p>
            <a:pPr lvl="0" rtl="0"/>
            <a:r>
              <a:rPr lang="fr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4728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 lIns="121899" tIns="60949" rIns="121899" bIns="60949" rtlCol="0" anchor="ctr" anchorCtr="0">
            <a:normAutofit/>
          </a:bodyPr>
          <a:lstStyle>
            <a:lvl1pPr algn="ctr">
              <a:defRPr sz="1200"/>
            </a:lvl1pPr>
          </a:lstStyle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55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siness Unit-Intr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899" y="2310958"/>
            <a:ext cx="4719755" cy="997196"/>
          </a:xfrm>
          <a:prstGeom prst="rect">
            <a:avLst/>
          </a:prstGeom>
        </p:spPr>
        <p:txBody>
          <a:bodyPr lIns="121899" tIns="60949" rIns="121899" bIns="60949" rtlCol="0" anchor="t" anchorCtr="0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8196146" y="0"/>
            <a:ext cx="39958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4" tIns="45712" rIns="91424" bIns="457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sz="130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2903" y="490539"/>
            <a:ext cx="1627807" cy="1627807"/>
          </a:xfrm>
          <a:prstGeom prst="rect">
            <a:avLst/>
          </a:prstGeom>
        </p:spPr>
        <p:txBody>
          <a:bodyPr lIns="121899" tIns="60949" rIns="121899" bIns="60949" rtlCol="0" anchor="ctr" anchorCtr="0">
            <a:normAutofit/>
          </a:bodyPr>
          <a:lstStyle>
            <a:lvl1pPr algn="ctr">
              <a:defRPr sz="1500"/>
            </a:lvl1pPr>
          </a:lstStyle>
          <a:p>
            <a:pPr rtl="0"/>
            <a:endParaRPr lang="en-US" dirty="0"/>
          </a:p>
        </p:txBody>
      </p:sp>
      <p:sp>
        <p:nvSpPr>
          <p:cNvPr id="7" name="object 27"/>
          <p:cNvSpPr/>
          <p:nvPr userDrawn="1"/>
        </p:nvSpPr>
        <p:spPr>
          <a:xfrm rot="5400000" flipV="1">
            <a:off x="2756368" y="3391989"/>
            <a:ext cx="5943717" cy="140820"/>
          </a:xfrm>
          <a:custGeom>
            <a:avLst/>
            <a:gdLst/>
            <a:ahLst/>
            <a:cxnLst/>
            <a:rect l="l" t="t" r="r" b="b"/>
            <a:pathLst>
              <a:path w="3105150">
                <a:moveTo>
                  <a:pt x="3105086" y="0"/>
                </a:moveTo>
                <a:lnTo>
                  <a:pt x="0" y="0"/>
                </a:lnTo>
              </a:path>
            </a:pathLst>
          </a:custGeom>
          <a:ln w="9525" cap="rnd">
            <a:solidFill>
              <a:srgbClr val="231F20"/>
            </a:solidFill>
            <a:prstDash val="dot"/>
          </a:ln>
        </p:spPr>
        <p:txBody>
          <a:bodyPr wrap="square" lIns="0" tIns="0" rIns="0" bIns="0" rtlCol="0"/>
          <a:lstStyle/>
          <a:p>
            <a:pPr rtl="0"/>
            <a:endParaRPr sz="13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345457" y="2854715"/>
            <a:ext cx="4717198" cy="276999"/>
          </a:xfrm>
          <a:prstGeom prst="rect">
            <a:avLst/>
          </a:prstGeom>
        </p:spPr>
        <p:txBody>
          <a:bodyPr lIns="121899" tIns="60949" rIns="121899" bIns="60949" rtlCol="0"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AECOM Sans Light" charset="0"/>
                <a:ea typeface="AECOM Sans Light" charset="0"/>
                <a:cs typeface="AECOM Sans Light" charset="0"/>
              </a:defRPr>
            </a:lvl1pPr>
          </a:lstStyle>
          <a:p>
            <a:pPr lvl="0" rtl="0"/>
            <a:r>
              <a:rPr lang="fr-ca" sz="2000" b="0" i="0">
                <a:latin typeface="AECOM Sans Light" charset="0"/>
                <a:ea typeface="AECOM Sans Light" charset="0"/>
                <a:cs typeface="AECOM Sans Light" charset="0"/>
              </a:rPr>
              <a:t>Click to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342901" y="3791723"/>
            <a:ext cx="4719755" cy="256480"/>
          </a:xfrm>
          <a:prstGeom prst="rect">
            <a:avLst/>
          </a:prstGeom>
        </p:spPr>
        <p:txBody>
          <a:bodyPr lIns="121899" tIns="60949" rIns="121899" bIns="60949" rtlCol="0">
            <a:noAutofit/>
          </a:bodyPr>
          <a:lstStyle>
            <a:lvl1pPr>
              <a:lnSpc>
                <a:spcPts val="2000"/>
              </a:lnSpc>
              <a:defRPr sz="1500" b="0" i="0">
                <a:latin typeface="AECOM Sans Light" charset="0"/>
                <a:ea typeface="AECOM Sans Light" charset="0"/>
                <a:cs typeface="AECOM Sans Light" charset="0"/>
              </a:defRPr>
            </a:lvl1pPr>
            <a:lvl2pPr>
              <a:defRPr sz="19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887844" y="490539"/>
            <a:ext cx="2085279" cy="5943719"/>
          </a:xfrm>
          <a:prstGeom prst="rect">
            <a:avLst/>
          </a:prstGeom>
        </p:spPr>
        <p:txBody>
          <a:bodyPr lIns="121899" tIns="60949" rIns="121899" bIns="60949" rtlCol="0" anchor="ctr" anchorCtr="0">
            <a:noAutofit/>
          </a:bodyPr>
          <a:lstStyle>
            <a:lvl1pPr>
              <a:lnSpc>
                <a:spcPts val="1500"/>
              </a:lnSpc>
              <a:spcBef>
                <a:spcPts val="0"/>
              </a:spcBef>
              <a:spcAft>
                <a:spcPts val="700"/>
              </a:spcAft>
              <a:defRPr sz="1200" b="0" i="0">
                <a:latin typeface="AECOM Sans Light" charset="0"/>
                <a:ea typeface="AECOM Sans Light" charset="0"/>
                <a:cs typeface="AECOM Sans Light" charset="0"/>
              </a:defRPr>
            </a:lvl1pPr>
            <a:lvl2pPr>
              <a:defRPr sz="1200" b="1" i="0">
                <a:latin typeface="AECOM Sans XBold" charset="0"/>
                <a:ea typeface="AECOM Sans XBold" charset="0"/>
                <a:cs typeface="AECOM Sans XBold" charset="0"/>
              </a:defRPr>
            </a:lvl2pPr>
            <a:lvl3pPr>
              <a:defRPr sz="1200" b="1" i="0">
                <a:latin typeface="AECOM Sans XBold" charset="0"/>
                <a:ea typeface="AECOM Sans XBold" charset="0"/>
                <a:cs typeface="AECOM Sans XBold" charset="0"/>
              </a:defRPr>
            </a:lvl3pPr>
            <a:lvl4pPr>
              <a:defRPr sz="1200" b="1" i="0">
                <a:latin typeface="AECOM Sans XBold" charset="0"/>
                <a:ea typeface="AECOM Sans XBold" charset="0"/>
                <a:cs typeface="AECOM Sans XBold" charset="0"/>
              </a:defRPr>
            </a:lvl4pPr>
            <a:lvl5pPr>
              <a:defRPr sz="1200" b="1" i="0">
                <a:latin typeface="AECOM Sans XBold" charset="0"/>
                <a:ea typeface="AECOM Sans XBold" charset="0"/>
                <a:cs typeface="AECOM Sans XBold" charset="0"/>
              </a:defRPr>
            </a:lvl5pPr>
          </a:lstStyle>
          <a:p>
            <a:pPr lvl="0" rtl="0"/>
            <a:r>
              <a:rPr lang="fr-ca"/>
              <a:t>Click to edit Master text styles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8542339" y="490539"/>
            <a:ext cx="3189287" cy="5943719"/>
          </a:xfrm>
          <a:prstGeom prst="rect">
            <a:avLst/>
          </a:prstGeom>
        </p:spPr>
        <p:txBody>
          <a:bodyPr lIns="121899" tIns="60949" rIns="121899" bIns="60949" rtlCol="0" anchor="ctr" anchorCtr="0">
            <a:noAutofit/>
          </a:bodyPr>
          <a:lstStyle>
            <a:lvl1pPr>
              <a:lnSpc>
                <a:spcPts val="1800"/>
              </a:lnSpc>
              <a:spcAft>
                <a:spcPts val="1200"/>
              </a:spcAft>
              <a:defRPr sz="1500" b="0" i="0">
                <a:solidFill>
                  <a:schemeClr val="bg1"/>
                </a:solidFill>
                <a:latin typeface="AECOM Sans" charset="0"/>
                <a:ea typeface="AECOM Sans" charset="0"/>
                <a:cs typeface="AECOM Sans" charset="0"/>
              </a:defRPr>
            </a:lvl1pPr>
            <a:lvl2pPr>
              <a:defRPr sz="1500" b="1" i="0">
                <a:solidFill>
                  <a:srgbClr val="00BDE8"/>
                </a:solidFill>
                <a:latin typeface="AECOM Sans XBold" charset="0"/>
                <a:ea typeface="AECOM Sans XBold" charset="0"/>
                <a:cs typeface="AECOM Sans XBold" charset="0"/>
              </a:defRPr>
            </a:lvl2pPr>
            <a:lvl3pPr>
              <a:defRPr sz="1500" b="1" i="0">
                <a:solidFill>
                  <a:srgbClr val="00BDE8"/>
                </a:solidFill>
                <a:latin typeface="AECOM Sans XBold" charset="0"/>
                <a:ea typeface="AECOM Sans XBold" charset="0"/>
                <a:cs typeface="AECOM Sans XBold" charset="0"/>
              </a:defRPr>
            </a:lvl3pPr>
            <a:lvl4pPr>
              <a:defRPr sz="1500" b="1" i="0">
                <a:solidFill>
                  <a:srgbClr val="00BDE8"/>
                </a:solidFill>
                <a:latin typeface="AECOM Sans XBold" charset="0"/>
                <a:ea typeface="AECOM Sans XBold" charset="0"/>
                <a:cs typeface="AECOM Sans XBold" charset="0"/>
              </a:defRPr>
            </a:lvl4pPr>
            <a:lvl5pPr>
              <a:defRPr sz="1500" b="1" i="0">
                <a:solidFill>
                  <a:srgbClr val="00BDE8"/>
                </a:solidFill>
                <a:latin typeface="AECOM Sans XBold" charset="0"/>
                <a:ea typeface="AECOM Sans XBold" charset="0"/>
                <a:cs typeface="AECOM Sans XBold" charset="0"/>
              </a:defRPr>
            </a:lvl5pPr>
          </a:lstStyle>
          <a:p>
            <a:pPr lvl="0" rtl="0"/>
            <a:r>
              <a:rPr lang="fr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8454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GREEN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spcBef>
                <a:spcPts val="1799"/>
              </a:spcBef>
              <a:defRPr/>
            </a:lvl1pPr>
            <a:lvl2pPr>
              <a:spcBef>
                <a:spcPts val="350"/>
              </a:spcBef>
              <a:defRPr/>
            </a:lvl2pPr>
          </a:lstStyle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  <a:p>
            <a:pPr lvl="2" rtl="0"/>
            <a:r>
              <a:rPr lang="fr-ca"/>
              <a:t>Third level</a:t>
            </a:r>
          </a:p>
          <a:p>
            <a:pPr lvl="3" rtl="0"/>
            <a:r>
              <a:rPr lang="fr-ca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86661" y="6430966"/>
            <a:ext cx="2353733" cy="15557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n-US" dirty="0"/>
              <a:t>June 2,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fr-ca" dirty="0">
                <a:cs typeface="AECOM Sans" panose="020B0504020202020204" pitchFamily="34" charset="0"/>
              </a:rPr>
              <a:t>Page </a:t>
            </a:r>
            <a:fld id="{292FEF09-04D1-447B-9F98-7000E0D5D333}" type="slidenum">
              <a:rPr lang="en-US" smtClean="0">
                <a:cs typeface="AECOM Sans" panose="020B0504020202020204" pitchFamily="34" charset="0"/>
              </a:rPr>
              <a:pPr rtl="0"/>
              <a:t>‹N°›</a:t>
            </a:fld>
            <a:endParaRPr lang="en-US" dirty="0">
              <a:cs typeface="AECOM Sans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91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0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4F645-AB02-DA4A-A91C-E1512E8CB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42407-0F3C-1446-8EC5-64FB779F514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25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B8A7-34F1-2F44-BFD0-5B096310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</p:spPr>
        <p:txBody>
          <a:bodyPr lIns="0" tIns="0" rIns="0" bIns="0" anchor="t" anchorCtr="0">
            <a:normAutofit/>
          </a:bodyPr>
          <a:lstStyle>
            <a:lvl1pPr>
              <a:defRPr sz="2400" b="1" i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4F645-AB02-DA4A-A91C-E1512E8CB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42407-0F3C-1446-8EC5-64FB779F5147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43CF5-E2D0-1D44-8728-521F4BD1C8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8" y="1401763"/>
            <a:ext cx="8118475" cy="4938712"/>
          </a:xfrm>
        </p:spPr>
        <p:txBody>
          <a:bodyPr/>
          <a:lstStyle>
            <a:lvl1pPr marL="233363" indent="-233363">
              <a:buFont typeface="+mj-lt"/>
              <a:buAutoNum type="arabicPeriod"/>
              <a:tabLst/>
              <a:defRPr sz="1600" b="1"/>
            </a:lvl1pPr>
            <a:lvl2pPr marL="466725" indent="-173038">
              <a:tabLst/>
              <a:defRPr sz="1200"/>
            </a:lvl2pPr>
            <a:lvl3pPr marL="750888" indent="-203200">
              <a:tabLst/>
              <a:defRPr sz="1050"/>
            </a:lvl3pPr>
            <a:lvl4pPr marL="1035050" indent="-203200">
              <a:tabLst/>
              <a:defRPr sz="1000"/>
            </a:lvl4pPr>
            <a:lvl5pPr marL="1258888" indent="-173038">
              <a:tabLst/>
              <a:defRPr sz="1000"/>
            </a:lvl5pPr>
          </a:lstStyle>
          <a:p>
            <a:pPr lvl="0"/>
            <a:r>
              <a:rPr lang="en-US"/>
              <a:t>List item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8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x1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141A7C7-A628-B348-B888-367265BE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89" y="368305"/>
            <a:ext cx="11807824" cy="792157"/>
          </a:xfrm>
        </p:spPr>
        <p:txBody>
          <a:bodyPr lIns="0" tIns="0" rIns="0" bIns="0" anchor="t" anchorCtr="0">
            <a:noAutofit/>
          </a:bodyPr>
          <a:lstStyle>
            <a:lvl1pPr>
              <a:defRPr sz="2500" b="1" i="0"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8595847-1813-6B47-B848-F94A612FF95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92086" y="1484311"/>
            <a:ext cx="5759451" cy="4824407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D507689-3D81-7D40-A2C1-78D03B64207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0464" y="1484312"/>
            <a:ext cx="5759450" cy="4824406"/>
          </a:xfrm>
        </p:spPr>
        <p:txBody>
          <a:bodyPr/>
          <a:lstStyle>
            <a:lvl1pPr marL="361950" indent="-361950">
              <a:buFont typeface="System Font"/>
              <a:buChar char="–"/>
              <a:tabLst/>
              <a:defRPr sz="2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92000-E7FE-7A47-A9EE-58AF765390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046" y="6445333"/>
            <a:ext cx="909001" cy="324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F2117E-EDBF-6E47-9CD5-8DCA2408FD24}"/>
              </a:ext>
            </a:extLst>
          </p:cNvPr>
          <p:cNvCxnSpPr>
            <a:cxnSpLocks/>
          </p:cNvCxnSpPr>
          <p:nvPr userDrawn="1"/>
        </p:nvCxnSpPr>
        <p:spPr>
          <a:xfrm>
            <a:off x="192087" y="192381"/>
            <a:ext cx="43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21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2087" y="1484313"/>
            <a:ext cx="11807825" cy="1765300"/>
          </a:xfrm>
        </p:spPr>
        <p:txBody>
          <a:bodyPr anchor="b" anchorCtr="0"/>
          <a:lstStyle>
            <a:lvl1pPr marL="0" indent="0">
              <a:buNone/>
              <a:defRPr sz="6000" b="1" i="0">
                <a:solidFill>
                  <a:schemeClr val="accent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3429001"/>
            <a:ext cx="5759450" cy="1620837"/>
          </a:xfrm>
        </p:spPr>
        <p:txBody>
          <a:bodyPr anchor="t" anchorCtr="0"/>
          <a:lstStyle>
            <a:lvl1pPr marL="0" indent="0">
              <a:buNone/>
              <a:defRPr sz="25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description / </a:t>
            </a:r>
            <a:br>
              <a:rPr lang="en-GB"/>
            </a:br>
            <a:r>
              <a:rPr lang="en-GB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2088" y="5373687"/>
            <a:ext cx="5759450" cy="935037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  <a:p>
            <a:pPr lvl="0"/>
            <a:r>
              <a:rPr lang="en-GB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8983C-442E-3442-A885-2EBC4210D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74961" y="368300"/>
            <a:ext cx="2447397" cy="33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3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0B364-B9C7-424D-BCDE-6188F5091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8FF131-8B32-4945-80DE-61F755C98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559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A8E5C-2AEE-5B49-AE6E-2001BAF08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1A342-D694-BF4E-B6E1-E397E7F26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2089" y="6405880"/>
            <a:ext cx="11795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17786-2FDD-B946-9A23-CCD8BDB235A4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872" r:id="rId2"/>
    <p:sldLayoutId id="2147484139" r:id="rId3"/>
    <p:sldLayoutId id="2147484140" r:id="rId4"/>
    <p:sldLayoutId id="2147483810" r:id="rId5"/>
    <p:sldLayoutId id="2147484141" r:id="rId6"/>
    <p:sldLayoutId id="214748414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000" b="1" kern="1200" baseline="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20725" indent="-355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 userDrawn="1">
          <p15:clr>
            <a:srgbClr val="000000"/>
          </p15:clr>
        </p15:guide>
        <p15:guide id="3" pos="7559" userDrawn="1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 userDrawn="1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 userDrawn="1">
          <p15:clr>
            <a:srgbClr val="000000"/>
          </p15:clr>
        </p15:guide>
        <p15:guide id="8" pos="3749" userDrawn="1">
          <p15:clr>
            <a:srgbClr val="5ACBF0"/>
          </p15:clr>
        </p15:guide>
        <p15:guide id="9" pos="5836" userDrawn="1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 userDrawn="1">
          <p15:clr>
            <a:srgbClr val="FBAE40"/>
          </p15:clr>
        </p15:guide>
        <p15:guide id="13" pos="2661" userDrawn="1">
          <p15:clr>
            <a:srgbClr val="FBAE40"/>
          </p15:clr>
        </p15:guide>
        <p15:guide id="14" pos="5019" userDrawn="1">
          <p15:clr>
            <a:srgbClr val="FBAE40"/>
          </p15:clr>
        </p15:guide>
        <p15:guide id="15" pos="5201" userDrawn="1">
          <p15:clr>
            <a:srgbClr val="FBAE40"/>
          </p15:clr>
        </p15:guide>
        <p15:guide id="16" pos="3931" userDrawn="1">
          <p15:clr>
            <a:srgbClr val="5ACBF0"/>
          </p15:clr>
        </p15:guide>
        <p15:guide id="17" pos="5654" userDrawn="1">
          <p15:clr>
            <a:srgbClr val="5ACBF0"/>
          </p15:clr>
        </p15:guide>
        <p15:guide id="18" pos="2026" userDrawn="1">
          <p15:clr>
            <a:srgbClr val="5ACBF0"/>
          </p15:clr>
        </p15:guide>
        <p15:guide id="19" pos="1844" userDrawn="1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935">
          <p15:clr>
            <a:srgbClr val="000000"/>
          </p15:clr>
        </p15:guide>
        <p15:guide id="26" orient="horz" pos="232" userDrawn="1">
          <p15:clr>
            <a:srgbClr val="5ACBF0"/>
          </p15:clr>
        </p15:guide>
        <p15:guide id="27" orient="horz" pos="3385" userDrawn="1">
          <p15:clr>
            <a:srgbClr val="000000"/>
          </p15:clr>
        </p15:guide>
        <p15:guide id="28" orient="horz" pos="3181" userDrawn="1">
          <p15:clr>
            <a:srgbClr val="00000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549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accent1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65125" indent="-36512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20725" indent="-355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 userDrawn="1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 userDrawn="1">
          <p15:clr>
            <a:srgbClr val="000000"/>
          </p15:clr>
        </p15:guide>
        <p15:guide id="28" orient="horz" pos="935" userDrawn="1">
          <p15:clr>
            <a:srgbClr val="00000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23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bg1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19138" indent="-34925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>
          <p15:clr>
            <a:srgbClr val="000000"/>
          </p15:clr>
        </p15:guide>
        <p15:guide id="28" orient="horz" pos="935">
          <p15:clr>
            <a:srgbClr val="00000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9424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58775" indent="-35877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19138" indent="-360363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93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385">
          <p15:clr>
            <a:srgbClr val="000000"/>
          </p15:clr>
        </p15:guide>
        <p15:guide id="28" orient="horz" pos="3181">
          <p15:clr>
            <a:srgbClr val="00000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86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accent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65125" indent="-36512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14375" indent="-352425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>
          <p15:clr>
            <a:srgbClr val="000000"/>
          </p15:clr>
        </p15:guide>
        <p15:guide id="28" orient="horz" pos="935">
          <p15:clr>
            <a:srgbClr val="00000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769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500" b="0" i="0" kern="1200" baseline="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355600" indent="-355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>
          <p15:clr>
            <a:srgbClr val="000000"/>
          </p15:clr>
        </p15:guide>
        <p15:guide id="28" orient="horz" pos="935">
          <p15:clr>
            <a:srgbClr val="000000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89" y="368301"/>
            <a:ext cx="11807824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fr-ca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89" y="1484313"/>
            <a:ext cx="11807824" cy="48244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ca"/>
              <a:t>Click to edit Master text styles</a:t>
            </a:r>
          </a:p>
          <a:p>
            <a:pPr lvl="1" rtl="0"/>
            <a:r>
              <a:rPr lang="fr-ca"/>
              <a:t>Second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DC58A-E0C0-9F45-B412-DF81968594EB}"/>
              </a:ext>
            </a:extLst>
          </p:cNvPr>
          <p:cNvSpPr txBox="1"/>
          <p:nvPr userDrawn="1"/>
        </p:nvSpPr>
        <p:spPr>
          <a:xfrm>
            <a:off x="200555" y="6655264"/>
            <a:ext cx="575011" cy="211203"/>
          </a:xfrm>
          <a:prstGeom prst="rect">
            <a:avLst/>
          </a:prstGeom>
          <a:solidFill>
            <a:schemeClr val="bg1"/>
          </a:solidFill>
        </p:spPr>
        <p:txBody>
          <a:bodyPr wrap="none" lIns="72000" tIns="36000" rIns="72000" bIns="36000" rtlCol="0">
            <a:spAutoFit/>
          </a:bodyPr>
          <a:lstStyle/>
          <a:p>
            <a:pPr rtl="0"/>
            <a:r>
              <a:rPr lang="fr-ca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AECOM</a:t>
            </a:r>
          </a:p>
        </p:txBody>
      </p:sp>
    </p:spTree>
    <p:extLst>
      <p:ext uri="{BB962C8B-B14F-4D97-AF65-F5344CB8AC3E}">
        <p14:creationId xmlns:p14="http://schemas.microsoft.com/office/powerpoint/2010/main" val="345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  <p:sldLayoutId id="2147484164" r:id="rId14"/>
    <p:sldLayoutId id="2147484165" r:id="rId15"/>
    <p:sldLayoutId id="2147484166" r:id="rId16"/>
    <p:sldLayoutId id="2147484167" r:id="rId17"/>
    <p:sldLayoutId id="2147484168" r:id="rId18"/>
    <p:sldLayoutId id="2147484169" r:id="rId19"/>
    <p:sldLayoutId id="2147484170" r:id="rId20"/>
    <p:sldLayoutId id="2147484171" r:id="rId21"/>
    <p:sldLayoutId id="2147484172" r:id="rId22"/>
    <p:sldLayoutId id="2147484173" r:id="rId23"/>
    <p:sldLayoutId id="2147484174" r:id="rId24"/>
    <p:sldLayoutId id="2147484175" r:id="rId25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baseline="0">
          <a:solidFill>
            <a:schemeClr val="accent1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65125" indent="-365125" algn="l" defTabSz="914400" rtl="0" eaLnBrk="1" latinLnBrk="0" hangingPunct="1">
        <a:lnSpc>
          <a:spcPct val="90000"/>
        </a:lnSpc>
        <a:spcBef>
          <a:spcPts val="10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720725" indent="-355600" algn="l" defTabSz="914400" rtl="0" eaLnBrk="1" latinLnBrk="0" hangingPunct="1">
        <a:lnSpc>
          <a:spcPct val="90000"/>
        </a:lnSpc>
        <a:spcBef>
          <a:spcPts val="500"/>
        </a:spcBef>
        <a:buFont typeface="System Font"/>
        <a:buChar char="–"/>
        <a:tabLst/>
        <a:defRPr sz="2500" b="0" i="0" kern="1200" baseline="0">
          <a:solidFill>
            <a:schemeClr val="bg1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547EBF"/>
          </p15:clr>
        </p15:guide>
        <p15:guide id="2" pos="121">
          <p15:clr>
            <a:srgbClr val="000000"/>
          </p15:clr>
        </p15:guide>
        <p15:guide id="3" pos="7559">
          <p15:clr>
            <a:srgbClr val="000000"/>
          </p15:clr>
        </p15:guide>
        <p15:guide id="4" orient="horz" pos="2047">
          <p15:clr>
            <a:srgbClr val="547EBF"/>
          </p15:clr>
        </p15:guide>
        <p15:guide id="5" orient="horz" pos="119">
          <p15:clr>
            <a:srgbClr val="000000"/>
          </p15:clr>
        </p15:guide>
        <p15:guide id="6" orient="horz" pos="4110">
          <p15:clr>
            <a:srgbClr val="000000"/>
          </p15:clr>
        </p15:guide>
        <p15:guide id="7" orient="horz" pos="3974">
          <p15:clr>
            <a:srgbClr val="000000"/>
          </p15:clr>
        </p15:guide>
        <p15:guide id="8" pos="3749">
          <p15:clr>
            <a:srgbClr val="5ACBF0"/>
          </p15:clr>
        </p15:guide>
        <p15:guide id="9" pos="5836">
          <p15:clr>
            <a:srgbClr val="5ACBF0"/>
          </p15:clr>
        </p15:guide>
        <p15:guide id="10" orient="horz" pos="2160">
          <p15:clr>
            <a:srgbClr val="5ACBF0"/>
          </p15:clr>
        </p15:guide>
        <p15:guide id="11" orient="horz" pos="1933">
          <p15:clr>
            <a:srgbClr val="5ACBF0"/>
          </p15:clr>
        </p15:guide>
        <p15:guide id="12" pos="2479">
          <p15:clr>
            <a:srgbClr val="FBAE40"/>
          </p15:clr>
        </p15:guide>
        <p15:guide id="13" pos="2661">
          <p15:clr>
            <a:srgbClr val="FBAE40"/>
          </p15:clr>
        </p15:guide>
        <p15:guide id="14" pos="5019">
          <p15:clr>
            <a:srgbClr val="FBAE40"/>
          </p15:clr>
        </p15:guide>
        <p15:guide id="15" pos="5201">
          <p15:clr>
            <a:srgbClr val="FBAE40"/>
          </p15:clr>
        </p15:guide>
        <p15:guide id="16" pos="3931">
          <p15:clr>
            <a:srgbClr val="5ACBF0"/>
          </p15:clr>
        </p15:guide>
        <p15:guide id="17" pos="5654">
          <p15:clr>
            <a:srgbClr val="5ACBF0"/>
          </p15:clr>
        </p15:guide>
        <p15:guide id="18" pos="2026">
          <p15:clr>
            <a:srgbClr val="5ACBF0"/>
          </p15:clr>
        </p15:guide>
        <p15:guide id="19" pos="1844">
          <p15:clr>
            <a:srgbClr val="5ACBF0"/>
          </p15:clr>
        </p15:guide>
        <p15:guide id="24" orient="horz" pos="731">
          <p15:clr>
            <a:srgbClr val="000000"/>
          </p15:clr>
        </p15:guide>
        <p15:guide id="25" orient="horz" pos="3385">
          <p15:clr>
            <a:srgbClr val="000000"/>
          </p15:clr>
        </p15:guide>
        <p15:guide id="26" orient="horz" pos="232">
          <p15:clr>
            <a:srgbClr val="5ACBF0"/>
          </p15:clr>
        </p15:guide>
        <p15:guide id="27" orient="horz" pos="3181">
          <p15:clr>
            <a:srgbClr val="000000"/>
          </p15:clr>
        </p15:guide>
        <p15:guide id="28" orient="horz" pos="935">
          <p15:clr>
            <a:srgbClr val="000000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 userDrawn="1"/>
        </p:nvGrpSpPr>
        <p:grpSpPr>
          <a:xfrm>
            <a:off x="-807623" y="625772"/>
            <a:ext cx="694561" cy="5927071"/>
            <a:chOff x="-605563" y="625769"/>
            <a:chExt cx="520785" cy="5927070"/>
          </a:xfrm>
        </p:grpSpPr>
        <p:cxnSp>
          <p:nvCxnSpPr>
            <p:cNvPr id="41" name="Straight Connector 40"/>
            <p:cNvCxnSpPr/>
            <p:nvPr userDrawn="1"/>
          </p:nvCxnSpPr>
          <p:spPr>
            <a:xfrm flipH="1">
              <a:off x="-605563" y="625769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 userDrawn="1"/>
          </p:nvCxnSpPr>
          <p:spPr>
            <a:xfrm flipH="1">
              <a:off x="-605563" y="1371600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 userDrawn="1"/>
          </p:nvCxnSpPr>
          <p:spPr>
            <a:xfrm flipH="1">
              <a:off x="-605563" y="1922757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/>
            <p:nvPr userDrawn="1"/>
          </p:nvCxnSpPr>
          <p:spPr>
            <a:xfrm flipH="1">
              <a:off x="-605563" y="433734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 userDrawn="1"/>
          </p:nvCxnSpPr>
          <p:spPr>
            <a:xfrm flipH="1">
              <a:off x="-605563" y="6027958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 userDrawn="1"/>
          </p:nvCxnSpPr>
          <p:spPr>
            <a:xfrm flipH="1">
              <a:off x="-605563" y="6552839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46"/>
          <p:cNvGrpSpPr/>
          <p:nvPr userDrawn="1"/>
        </p:nvGrpSpPr>
        <p:grpSpPr>
          <a:xfrm>
            <a:off x="609763" y="-593457"/>
            <a:ext cx="10970328" cy="520785"/>
            <a:chOff x="457201" y="-593457"/>
            <a:chExt cx="8225603" cy="520785"/>
          </a:xfrm>
        </p:grpSpPr>
        <p:cxnSp>
          <p:nvCxnSpPr>
            <p:cNvPr id="48" name="Straight Connector 47"/>
            <p:cNvCxnSpPr/>
            <p:nvPr userDrawn="1"/>
          </p:nvCxnSpPr>
          <p:spPr>
            <a:xfrm rot="16200000" flipH="1">
              <a:off x="196808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 userDrawn="1"/>
          </p:nvCxnSpPr>
          <p:spPr>
            <a:xfrm rot="16200000" flipH="1">
              <a:off x="1989096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 userDrawn="1"/>
          </p:nvCxnSpPr>
          <p:spPr>
            <a:xfrm rot="16200000" flipH="1">
              <a:off x="2337070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 userDrawn="1"/>
          </p:nvCxnSpPr>
          <p:spPr>
            <a:xfrm rot="16200000" flipH="1">
              <a:off x="4129046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 userDrawn="1"/>
          </p:nvCxnSpPr>
          <p:spPr>
            <a:xfrm rot="16200000" flipH="1">
              <a:off x="4494170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 userDrawn="1"/>
          </p:nvCxnSpPr>
          <p:spPr>
            <a:xfrm rot="16200000" flipH="1">
              <a:off x="6266842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 userDrawn="1"/>
          </p:nvCxnSpPr>
          <p:spPr>
            <a:xfrm rot="16200000" flipH="1">
              <a:off x="6627728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 userDrawn="1"/>
          </p:nvCxnSpPr>
          <p:spPr>
            <a:xfrm rot="16200000" flipH="1">
              <a:off x="8422411" y="-333064"/>
              <a:ext cx="520785" cy="0"/>
            </a:xfrm>
            <a:prstGeom prst="line">
              <a:avLst/>
            </a:prstGeom>
            <a:noFill/>
            <a:ln w="12700" cap="flat" cmpd="sng" algn="ctr">
              <a:solidFill>
                <a:srgbClr val="9E007E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89AC647-19D5-4C7E-9990-A7F29E62299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6542" y="450533"/>
            <a:ext cx="80793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0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defTabSz="121739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1pPr>
    </p:titleStyle>
    <p:bodyStyle>
      <a:lvl1pPr marL="456495" indent="-456495" algn="l" defTabSz="1217396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1pPr>
      <a:lvl2pPr marL="989130" indent="-380431" algn="l" defTabSz="121739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2pPr>
      <a:lvl3pPr marL="1521728" indent="-304369" algn="l" defTabSz="1217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3pPr>
      <a:lvl4pPr marL="2130452" indent="-304369" algn="l" defTabSz="1217396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4pPr>
      <a:lvl5pPr marL="2739129" indent="-304369" algn="l" defTabSz="1217396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ECOM Sans" panose="020B0504020202020204" pitchFamily="34" charset="0"/>
          <a:ea typeface="AECOM Sans" panose="020B0504020202020204" pitchFamily="34" charset="0"/>
          <a:cs typeface="AECOM Sans" panose="020B0504020202020204" pitchFamily="34" charset="0"/>
        </a:defRPr>
      </a:lvl5pPr>
      <a:lvl6pPr marL="3347819" indent="-304369" algn="l" defTabSz="1217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525" indent="-304369" algn="l" defTabSz="1217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218" indent="-304369" algn="l" defTabSz="1217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912" indent="-304369" algn="l" defTabSz="12173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99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96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094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786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473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85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869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554" algn="l" defTabSz="12173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4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hyperlink" Target="DJI_0095.MOV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tags" Target="../tags/tag27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44.png"/><Relationship Id="rId4" Type="http://schemas.openxmlformats.org/officeDocument/2006/relationships/tags" Target="../tags/tag28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6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B90565-3383-9D40-AC1E-7A4BAF3AFB92}"/>
              </a:ext>
            </a:extLst>
          </p:cNvPr>
          <p:cNvSpPr>
            <a:spLocks noGrp="1"/>
          </p:cNvSpPr>
          <p:nvPr>
            <p:ph type="body" sz="quarter" idx="10"/>
            <p:custDataLst>
              <p:tags r:id="rId1"/>
            </p:custDataLst>
          </p:nvPr>
        </p:nvSpPr>
        <p:spPr>
          <a:xfrm>
            <a:off x="192087" y="1281120"/>
            <a:ext cx="11913227" cy="1765300"/>
          </a:xfrm>
        </p:spPr>
        <p:txBody>
          <a:bodyPr rtlCol="0"/>
          <a:lstStyle/>
          <a:p>
            <a:pPr rtl="0"/>
            <a:r>
              <a:rPr lang="fr-CA" sz="4800" dirty="0">
                <a:solidFill>
                  <a:schemeClr val="bg1"/>
                </a:solidFill>
              </a:rPr>
              <a:t>Aménagement d’une frayère à touladi au lac Témiscouata</a:t>
            </a:r>
            <a:endParaRPr lang="fr-ca" sz="48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D31618-A574-0544-89BE-5BF540BAD15B}"/>
              </a:ext>
            </a:extLst>
          </p:cNvPr>
          <p:cNvSpPr>
            <a:spLocks noGrp="1"/>
          </p:cNvSpPr>
          <p:nvPr>
            <p:ph type="body" sz="quarter" idx="11"/>
            <p:custDataLst>
              <p:tags r:id="rId2"/>
            </p:custDataLst>
          </p:nvPr>
        </p:nvSpPr>
        <p:spPr>
          <a:xfrm>
            <a:off x="192088" y="3225808"/>
            <a:ext cx="5759450" cy="1620837"/>
          </a:xfrm>
        </p:spPr>
        <p:txBody>
          <a:bodyPr rtlCol="0"/>
          <a:lstStyle/>
          <a:p>
            <a:pPr lvl="0" rtl="0"/>
            <a:r>
              <a:rPr lang="fr-CA" sz="2800" dirty="0"/>
              <a:t>Secteur Dégelis</a:t>
            </a:r>
            <a:endParaRPr lang="fr-ca" sz="28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DD688B9-5728-AB41-9088-5138C0BDAA1C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/>
        <p:txBody>
          <a:bodyPr rtlCol="0"/>
          <a:lstStyle/>
          <a:p>
            <a:pPr rtl="0"/>
            <a:r>
              <a:rPr lang="fr-CA" dirty="0"/>
              <a:t>9 février 2023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8145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2089" y="256032"/>
            <a:ext cx="9688758" cy="792162"/>
          </a:xfrm>
        </p:spPr>
        <p:txBody>
          <a:bodyPr/>
          <a:lstStyle/>
          <a:p>
            <a:r>
              <a:rPr lang="fr-ca" dirty="0"/>
              <a:t>Travaux réalisés: </a:t>
            </a:r>
            <a:br>
              <a:rPr lang="fr-ca" dirty="0"/>
            </a:br>
            <a:r>
              <a:rPr lang="fr-ca" dirty="0"/>
              <a:t>Aménagement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Espace réservé du contenu 5" descr="Une image contenant eau, ciel, extérieur, bateau&#10;&#10;Description générée automatiquement">
            <a:extLst>
              <a:ext uri="{FF2B5EF4-FFF2-40B4-BE49-F238E27FC236}">
                <a16:creationId xmlns:a16="http://schemas.microsoft.com/office/drawing/2014/main" id="{0E551290-0B33-4AFB-A839-E62B5BB34229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5470525" y="0"/>
            <a:ext cx="6721474" cy="326738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21CB2B-699A-41F5-9EF3-C780EB3BC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408" y="2877173"/>
            <a:ext cx="7487695" cy="372479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4191C1D-8720-42BE-95B4-1A74428BA9EB}"/>
              </a:ext>
            </a:extLst>
          </p:cNvPr>
          <p:cNvSpPr txBox="1"/>
          <p:nvPr/>
        </p:nvSpPr>
        <p:spPr>
          <a:xfrm>
            <a:off x="0" y="1482280"/>
            <a:ext cx="489166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Balisage du site afin de guider le bateau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Déversement de la pierre (chaque camion contenait environ 8,5m</a:t>
            </a:r>
            <a:r>
              <a:rPr lang="fr-CA" baseline="30000" dirty="0"/>
              <a:t>3</a:t>
            </a:r>
            <a:r>
              <a:rPr lang="fr-CA" dirty="0"/>
              <a:t> de matériaux, pour un total de 476m</a:t>
            </a:r>
            <a:r>
              <a:rPr lang="fr-CA" baseline="30000" dirty="0"/>
              <a:t>3</a:t>
            </a:r>
            <a:r>
              <a:rPr lang="fr-CA" dirty="0"/>
              <a:t>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  <a:p>
            <a:pPr>
              <a:spcAft>
                <a:spcPts val="1200"/>
              </a:spcAft>
            </a:pPr>
            <a:r>
              <a:rPr lang="fr-CA" dirty="0"/>
              <a:t>    </a:t>
            </a:r>
            <a:r>
              <a:rPr lang="fr-CA" dirty="0">
                <a:hlinkClick r:id="rId5" action="ppaction://hlinkfile"/>
              </a:rPr>
              <a:t>Vidéo</a:t>
            </a:r>
            <a:endParaRPr lang="fr-CA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75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2089" y="256032"/>
            <a:ext cx="9688758" cy="792162"/>
          </a:xfrm>
        </p:spPr>
        <p:txBody>
          <a:bodyPr/>
          <a:lstStyle/>
          <a:p>
            <a:r>
              <a:rPr lang="fr-ca" dirty="0"/>
              <a:t>Travaux réalisés: </a:t>
            </a:r>
            <a:br>
              <a:rPr lang="fr-ca" dirty="0"/>
            </a:br>
            <a:r>
              <a:rPr lang="fr-ca" dirty="0"/>
              <a:t>Aménagement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9598D0-1F82-4E86-8AE9-A74E0048A833}"/>
              </a:ext>
            </a:extLst>
          </p:cNvPr>
          <p:cNvSpPr txBox="1"/>
          <p:nvPr/>
        </p:nvSpPr>
        <p:spPr>
          <a:xfrm>
            <a:off x="344696" y="1059345"/>
            <a:ext cx="5802352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L’équipe d’AECOM était en charge de baliser le site et de guider le bateau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Entre chaque voyage, la caméra était utilisée afin de bien positionner les bouées dans les « trous » créés lors des déversements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Une bathymétrie partielle était effectuée à chaque jour entre les deux derniers voyages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9" name="Image 8" descr="Une image contenant eau, extérieur, personne&#10;&#10;Description générée automatiquement">
            <a:extLst>
              <a:ext uri="{FF2B5EF4-FFF2-40B4-BE49-F238E27FC236}">
                <a16:creationId xmlns:a16="http://schemas.microsoft.com/office/drawing/2014/main" id="{FBFDE1DB-E57B-4172-8991-B64912F6F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058" y="0"/>
            <a:ext cx="5255942" cy="39419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69B0F0E-0951-460A-A9DA-94EB5F363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025" y="3852746"/>
            <a:ext cx="4007004" cy="3005254"/>
          </a:xfrm>
          <a:prstGeom prst="rect">
            <a:avLst/>
          </a:prstGeom>
        </p:spPr>
      </p:pic>
      <p:pic>
        <p:nvPicPr>
          <p:cNvPr id="14" name="Image 13" descr="Une image contenant eau, ciel, extérieur, bateau&#10;&#10;Description générée automatiquement">
            <a:extLst>
              <a:ext uri="{FF2B5EF4-FFF2-40B4-BE49-F238E27FC236}">
                <a16:creationId xmlns:a16="http://schemas.microsoft.com/office/drawing/2014/main" id="{D606D63C-22DA-4BA6-8349-B6CA0399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46450"/>
            <a:ext cx="4282068" cy="32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2089" y="256032"/>
            <a:ext cx="9688758" cy="792162"/>
          </a:xfrm>
        </p:spPr>
        <p:txBody>
          <a:bodyPr/>
          <a:lstStyle/>
          <a:p>
            <a:r>
              <a:rPr lang="fr-ca" dirty="0"/>
              <a:t>Résultats:</a:t>
            </a:r>
            <a:br>
              <a:rPr lang="fr-ca" dirty="0"/>
            </a:br>
            <a:r>
              <a:rPr lang="fr-CA" dirty="0"/>
              <a:t>Bathymétrie finale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7FE87853-EE4B-4A1B-B4BF-A2F4D612E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588" y="640080"/>
            <a:ext cx="8812412" cy="5577840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FC04D72-FB02-40E2-81EA-96F16EC8CBFC}"/>
              </a:ext>
            </a:extLst>
          </p:cNvPr>
          <p:cNvSpPr/>
          <p:nvPr/>
        </p:nvSpPr>
        <p:spPr>
          <a:xfrm>
            <a:off x="8376673" y="2504564"/>
            <a:ext cx="1538869" cy="1025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7FB4ADC-61B6-449A-8567-B0342E291CEA}"/>
              </a:ext>
            </a:extLst>
          </p:cNvPr>
          <p:cNvSpPr/>
          <p:nvPr/>
        </p:nvSpPr>
        <p:spPr>
          <a:xfrm>
            <a:off x="5287785" y="2177462"/>
            <a:ext cx="2010937" cy="1025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7314F3-E595-4860-832D-9DB39AA0C3BB}"/>
              </a:ext>
            </a:extLst>
          </p:cNvPr>
          <p:cNvSpPr txBox="1"/>
          <p:nvPr/>
        </p:nvSpPr>
        <p:spPr>
          <a:xfrm>
            <a:off x="134032" y="1567542"/>
            <a:ext cx="31874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Épaisseur du substrat obtenue par la différence entre la bathymétrie initiale et la bathymétrie finale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Une validation des données obtenues a été effectuée par des transects de caméra sous-marine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C5A7F4F-C6EB-4CF6-B53E-4940EBB42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494" y="4515702"/>
            <a:ext cx="7421011" cy="2086266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811ED344-F41F-4B5C-A9A3-2D325710566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2024" y="256032"/>
            <a:ext cx="9688758" cy="7921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b="1" kern="1200" baseline="0">
                <a:solidFill>
                  <a:schemeClr val="tx2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a" dirty="0"/>
              <a:t>Résultats:</a:t>
            </a:r>
            <a:br>
              <a:rPr lang="fr-ca" dirty="0"/>
            </a:br>
            <a:r>
              <a:rPr lang="fr-CA" dirty="0"/>
              <a:t>Validation des résultats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3A62523-AFFC-4E20-940B-1A4948B94171}"/>
              </a:ext>
            </a:extLst>
          </p:cNvPr>
          <p:cNvSpPr txBox="1"/>
          <p:nvPr/>
        </p:nvSpPr>
        <p:spPr>
          <a:xfrm>
            <a:off x="1041381" y="1155959"/>
            <a:ext cx="980078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Les vidéos prises avec la caméra sous-marine ont été visionnés en entier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Des images ont été extraites pour faire une caractérisation et une évaluation de l’aménagement réalisé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Chaque image est géoréférencée et a été placée sur la carte présentant l’épaisseur de substrat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Une comparaison des images obtenues avec la bathymétrie a permis d’ajuster la superficie de frayère considérée aménagée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Dans l’exemple ci-bas, seul les images ayant une épaisseur de substrat suffisante ont été considérées comme aménagées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5695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2089" y="256032"/>
            <a:ext cx="9688758" cy="792162"/>
          </a:xfrm>
        </p:spPr>
        <p:txBody>
          <a:bodyPr/>
          <a:lstStyle/>
          <a:p>
            <a:r>
              <a:rPr lang="fr-ca" dirty="0"/>
              <a:t>Résultats:</a:t>
            </a:r>
            <a:br>
              <a:rPr lang="fr-ca" dirty="0"/>
            </a:br>
            <a:r>
              <a:rPr lang="fr-CA" dirty="0"/>
              <a:t>Aménagement final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Image 3" descr="Une image contenant texte, équipement électronique&#10;&#10;Description générée automatiquement">
            <a:extLst>
              <a:ext uri="{FF2B5EF4-FFF2-40B4-BE49-F238E27FC236}">
                <a16:creationId xmlns:a16="http://schemas.microsoft.com/office/drawing/2014/main" id="{73BFD8DE-7A32-46EF-BA4E-9D0814EAF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387" y="652113"/>
            <a:ext cx="8820613" cy="55810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A66F593-6424-4FAF-9157-0A59DFD13445}"/>
              </a:ext>
            </a:extLst>
          </p:cNvPr>
          <p:cNvSpPr txBox="1"/>
          <p:nvPr/>
        </p:nvSpPr>
        <p:spPr>
          <a:xfrm>
            <a:off x="134032" y="1567542"/>
            <a:ext cx="31874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288,4m</a:t>
            </a:r>
            <a:r>
              <a:rPr lang="fr-CA" b="1" baseline="30000" dirty="0"/>
              <a:t>2</a:t>
            </a:r>
            <a:r>
              <a:rPr lang="fr-CA" dirty="0"/>
              <a:t> avec une épaisseur de substrat supérieure à 50cm ont été aménagées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411,1m</a:t>
            </a:r>
            <a:r>
              <a:rPr lang="fr-CA" b="1" baseline="30000" dirty="0"/>
              <a:t>2</a:t>
            </a:r>
            <a:r>
              <a:rPr lang="fr-CA" dirty="0"/>
              <a:t> en incluant la classe d’épaisseur 30 à 50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b="1" dirty="0"/>
              <a:t>564,7m</a:t>
            </a:r>
            <a:r>
              <a:rPr lang="fr-CA" b="1" baseline="30000" dirty="0"/>
              <a:t>2</a:t>
            </a:r>
            <a:r>
              <a:rPr lang="fr-CA" dirty="0"/>
              <a:t> en considérant toutes les superficies qui ont reçues du substrat mais inférieur à une épaisseur de 30 cm</a:t>
            </a:r>
          </a:p>
        </p:txBody>
      </p:sp>
    </p:spTree>
    <p:extLst>
      <p:ext uri="{BB962C8B-B14F-4D97-AF65-F5344CB8AC3E}">
        <p14:creationId xmlns:p14="http://schemas.microsoft.com/office/powerpoint/2010/main" val="17939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2089" y="256032"/>
            <a:ext cx="9688758" cy="792162"/>
          </a:xfrm>
        </p:spPr>
        <p:txBody>
          <a:bodyPr/>
          <a:lstStyle/>
          <a:p>
            <a:r>
              <a:rPr lang="fr-ca" dirty="0"/>
              <a:t>Discussion sur la méthode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654C5803-4667-46A2-89E2-D492A6E0A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141591"/>
              </p:ext>
            </p:extLst>
          </p:nvPr>
        </p:nvGraphicFramePr>
        <p:xfrm>
          <a:off x="349250" y="841389"/>
          <a:ext cx="11315700" cy="55925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17850">
                  <a:extLst>
                    <a:ext uri="{9D8B030D-6E8A-4147-A177-3AD203B41FA5}">
                      <a16:colId xmlns:a16="http://schemas.microsoft.com/office/drawing/2014/main" val="3893601006"/>
                    </a:ext>
                  </a:extLst>
                </a:gridCol>
                <a:gridCol w="4425950">
                  <a:extLst>
                    <a:ext uri="{9D8B030D-6E8A-4147-A177-3AD203B41FA5}">
                      <a16:colId xmlns:a16="http://schemas.microsoft.com/office/drawing/2014/main" val="2590877129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2339150932"/>
                    </a:ext>
                  </a:extLst>
                </a:gridCol>
              </a:tblGrid>
              <a:tr h="361677"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Problématique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Recommandations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Photo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394356"/>
                  </a:ext>
                </a:extLst>
              </a:tr>
              <a:tr h="1567267">
                <a:tc>
                  <a:txBody>
                    <a:bodyPr/>
                    <a:lstStyle/>
                    <a:p>
                      <a:r>
                        <a:rPr lang="fr-CA" sz="1600" dirty="0"/>
                        <a:t>Des nuages de sédiments étaient observés lors des déversements de pierre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600" dirty="0"/>
                        <a:t>Utiliser des méthodes supplémentaires pour s’assurer que le substrat est bien propre (ex: tamisage, entreposer les pierres sur une bâche pour éviter de ramasser les sédiments lors du chargement)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3089188"/>
                  </a:ext>
                </a:extLst>
              </a:tr>
              <a:tr h="1537127">
                <a:tc>
                  <a:txBody>
                    <a:bodyPr/>
                    <a:lstStyle/>
                    <a:p>
                      <a:r>
                        <a:rPr lang="fr-CA" sz="1600" dirty="0"/>
                        <a:t>Dépôts de sédiments à l’extérieur des zones à aménager (au-dessus du 147m d’élévation)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Étant donné la moins grande précision du traversier vs une méthode avec une pelle mécanique, laisser une plus grande zone tampon avec la berge si possible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8669700"/>
                  </a:ext>
                </a:extLst>
              </a:tr>
              <a:tr h="1061184">
                <a:tc>
                  <a:txBody>
                    <a:bodyPr/>
                    <a:lstStyle/>
                    <a:p>
                      <a:r>
                        <a:rPr lang="fr-CA" sz="1600" dirty="0"/>
                        <a:t>Peu de temps pour effectuer la validation nécessaire à la bonne réalisation du terrain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Prévoir une journée d’arrêt au milieu de l’aménagement afin d’effectuer une validation plus poussée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4304328"/>
                  </a:ext>
                </a:extLst>
              </a:tr>
              <a:tr h="1061184">
                <a:tc>
                  <a:txBody>
                    <a:bodyPr/>
                    <a:lstStyle/>
                    <a:p>
                      <a:r>
                        <a:rPr lang="fr-CA" sz="1600" dirty="0"/>
                        <a:t>Manque de précision des données bathymétriques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A" sz="1600" dirty="0"/>
                        <a:t>Évaluer la pertinence d’utiliser une sonde bathymétrique multi-faisceau (prévoir le budget en conséquence)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532664"/>
                  </a:ext>
                </a:extLst>
              </a:tr>
            </a:tbl>
          </a:graphicData>
        </a:graphic>
      </p:graphicFrame>
      <p:pic>
        <p:nvPicPr>
          <p:cNvPr id="11" name="Espace réservé du contenu 2" descr="Une image contenant ciel, extérieur, eau, rive&#10;&#10;Description générée automatiquement">
            <a:extLst>
              <a:ext uri="{FF2B5EF4-FFF2-40B4-BE49-F238E27FC236}">
                <a16:creationId xmlns:a16="http://schemas.microsoft.com/office/drawing/2014/main" id="{B9041EB8-FE15-42D3-A778-9A3F9BFA3E2E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8509247" y="1415950"/>
            <a:ext cx="2565400" cy="1247069"/>
          </a:xfrm>
        </p:spPr>
      </p:pic>
      <p:pic>
        <p:nvPicPr>
          <p:cNvPr id="13" name="Image 12" descr="Une image contenant texte, ciel nocturne&#10;&#10;Description générée automatiquement">
            <a:extLst>
              <a:ext uri="{FF2B5EF4-FFF2-40B4-BE49-F238E27FC236}">
                <a16:creationId xmlns:a16="http://schemas.microsoft.com/office/drawing/2014/main" id="{2532C389-65F8-46BD-89AF-22844EFF5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2" t="29885" r="16846" b="9770"/>
          <a:stretch/>
        </p:blipFill>
        <p:spPr>
          <a:xfrm>
            <a:off x="8479427" y="2878377"/>
            <a:ext cx="2595220" cy="1339134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AF1A1E5-61B1-4B15-A934-2F3DAD16FB86}"/>
              </a:ext>
            </a:extLst>
          </p:cNvPr>
          <p:cNvCxnSpPr>
            <a:cxnSpLocks/>
          </p:cNvCxnSpPr>
          <p:nvPr/>
        </p:nvCxnSpPr>
        <p:spPr>
          <a:xfrm flipH="1">
            <a:off x="9880847" y="3191305"/>
            <a:ext cx="88900" cy="301249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5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6ECBA-4A9A-4411-A9F1-8566B7CA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Suivis futurs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74EE4C-B728-43D4-98BC-AA62CD8652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85849" y="1341437"/>
            <a:ext cx="9504813" cy="4175125"/>
          </a:xfrm>
        </p:spPr>
        <p:txBody>
          <a:bodyPr/>
          <a:lstStyle/>
          <a:p>
            <a:pPr marL="466725" indent="-4572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tx1"/>
                </a:solidFill>
                <a:latin typeface="+mn-lt"/>
              </a:rPr>
              <a:t>Il est fortement recommandé d’effectuer un suivi post aménagement, notamment afin de :</a:t>
            </a:r>
          </a:p>
          <a:p>
            <a:pPr>
              <a:spcAft>
                <a:spcPts val="1200"/>
              </a:spcAft>
            </a:pPr>
            <a:endParaRPr lang="fr-CA" sz="1000" dirty="0">
              <a:latin typeface="+mn-lt"/>
            </a:endParaRPr>
          </a:p>
          <a:p>
            <a:pPr marL="1600200" lvl="2" indent="-457200">
              <a:spcAft>
                <a:spcPts val="1200"/>
              </a:spcAft>
              <a:buFont typeface="+mj-lt"/>
              <a:buAutoNum type="arabicPeriod"/>
            </a:pPr>
            <a:r>
              <a:rPr lang="fr-CA" sz="2000" dirty="0">
                <a:solidFill>
                  <a:schemeClr val="tx1"/>
                </a:solidFill>
                <a:latin typeface="+mn-lt"/>
              </a:rPr>
              <a:t>évaluer l</a:t>
            </a:r>
            <a:r>
              <a:rPr lang="fr-CA" dirty="0">
                <a:latin typeface="+mn-lt"/>
              </a:rPr>
              <a:t>’utilisation de l’aménagement par le touladi en période de fraie</a:t>
            </a:r>
          </a:p>
          <a:p>
            <a:pPr marL="1600200" lvl="2" indent="-457200">
              <a:spcAft>
                <a:spcPts val="1200"/>
              </a:spcAft>
              <a:buFont typeface="+mj-lt"/>
              <a:buAutoNum type="arabicPeriod"/>
            </a:pPr>
            <a:r>
              <a:rPr lang="fr-CA" dirty="0">
                <a:latin typeface="+mn-lt"/>
              </a:rPr>
              <a:t>comparer la déposition des œufs sur la frayère existante vs celle aménagée (suivi sur quelques années)</a:t>
            </a:r>
          </a:p>
          <a:p>
            <a:pPr marL="1600200" lvl="2" indent="-457200">
              <a:spcAft>
                <a:spcPts val="1200"/>
              </a:spcAft>
              <a:buFont typeface="+mj-lt"/>
              <a:buAutoNum type="arabicPeriod"/>
            </a:pPr>
            <a:r>
              <a:rPr lang="fr-CA" dirty="0">
                <a:latin typeface="+mn-lt"/>
              </a:rPr>
              <a:t>vérifier l’intégrité de l’aménagement suite au premier hiver pour constater l’effet des glaces</a:t>
            </a:r>
          </a:p>
          <a:p>
            <a:pPr marL="1600200" lvl="2" indent="-457200">
              <a:spcAft>
                <a:spcPts val="1200"/>
              </a:spcAft>
              <a:buFont typeface="+mj-lt"/>
              <a:buAutoNum type="arabicPeriod"/>
            </a:pPr>
            <a:r>
              <a:rPr lang="fr-CA" dirty="0">
                <a:latin typeface="+mn-lt"/>
              </a:rPr>
              <a:t>effectuer un suivi du colmatage de la frayère aménagée (dans les prochaines années)</a:t>
            </a:r>
          </a:p>
          <a:p>
            <a:pPr marL="1600200" lvl="2" indent="-457200">
              <a:buFont typeface="+mj-lt"/>
              <a:buAutoNum type="arabicPeriod"/>
            </a:pPr>
            <a:endParaRPr lang="fr-CA" dirty="0">
              <a:latin typeface="+mn-lt"/>
            </a:endParaRPr>
          </a:p>
          <a:p>
            <a:pPr marL="466725" indent="-457200">
              <a:buFont typeface="+mj-lt"/>
              <a:buAutoNum type="arabicPeriod"/>
            </a:pP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915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8AA54-C93A-4D26-ABD9-2493557B65AF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1353789" y="3036617"/>
            <a:ext cx="951458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62A17CE-E57A-4311-A452-7A36CBA62B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218214" y="2094444"/>
            <a:ext cx="7552379" cy="830989"/>
          </a:xfrm>
          <a:prstGeom prst="rect">
            <a:avLst/>
          </a:prstGeom>
        </p:spPr>
        <p:txBody>
          <a:bodyPr wrap="square" lIns="91430" tIns="45716" rIns="91430" bIns="45716" rtlCol="0">
            <a:spAutoFit/>
          </a:bodyPr>
          <a:lstStyle/>
          <a:p>
            <a:pPr marL="0" marR="0" lvl="0" indent="0" algn="ctr" defTabSz="12173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4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t>Des questions?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750814-859A-481A-AE5A-6E629CC5ACB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458" y="5734202"/>
            <a:ext cx="1185084" cy="268320"/>
          </a:xfrm>
          <a:prstGeom prst="rect">
            <a:avLst/>
          </a:prstGeom>
        </p:spPr>
      </p:pic>
      <p:grpSp>
        <p:nvGrpSpPr>
          <p:cNvPr id="19" name="Group 18"/>
          <p:cNvGrpSpPr/>
          <p:nvPr>
            <p:custDataLst>
              <p:tags r:id="rId4"/>
            </p:custDataLst>
          </p:nvPr>
        </p:nvGrpSpPr>
        <p:grpSpPr>
          <a:xfrm>
            <a:off x="3031280" y="3338433"/>
            <a:ext cx="6129440" cy="669659"/>
            <a:chOff x="3170515" y="3488635"/>
            <a:chExt cx="6756053" cy="7381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70515" y="3488635"/>
              <a:ext cx="738317" cy="73811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37" y="3488635"/>
              <a:ext cx="738317" cy="7381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6759" y="3488635"/>
              <a:ext cx="738118" cy="7381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9682" y="3488635"/>
              <a:ext cx="738118" cy="7381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2605" y="3488635"/>
              <a:ext cx="738118" cy="7381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5528" y="3488635"/>
              <a:ext cx="738118" cy="73811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8450" y="3488635"/>
              <a:ext cx="738118" cy="738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080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B123505-FB93-4858-8599-900708FB1E5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4690" y="365760"/>
            <a:ext cx="5130795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>
              <a:lnSpc>
                <a:spcPct val="90000"/>
              </a:lnSpc>
            </a:pPr>
            <a:r>
              <a:rPr lang="fr-ca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Ordre du jour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54B51C-4E96-40C6-B896-A2CB1A6485EF}"/>
              </a:ext>
            </a:extLst>
          </p:cNvPr>
          <p:cNvSpPr>
            <a:spLocks noGrp="1"/>
          </p:cNvSpPr>
          <p:nvPr>
            <p:ph sz="quarter" idx="24"/>
            <p:custDataLst>
              <p:tags r:id="rId2"/>
            </p:custDataLst>
          </p:nvPr>
        </p:nvSpPr>
        <p:spPr>
          <a:xfrm>
            <a:off x="654049" y="1535197"/>
            <a:ext cx="7861878" cy="4283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rtl="0" fontAlgn="ctr">
              <a:buFont typeface="Arial" panose="020B0604020202020204" pitchFamily="34" charset="0"/>
              <a:buChar char="•"/>
            </a:pPr>
            <a:r>
              <a:rPr lang="fr-CA" sz="2400" dirty="0">
                <a:latin typeface="+mn-lt"/>
                <a:ea typeface="+mn-ea"/>
                <a:cs typeface="+mn-cs"/>
              </a:rPr>
              <a:t>Mise en contexte</a:t>
            </a:r>
          </a:p>
          <a:p>
            <a:pPr lvl="1" indent="-228600" fontAlgn="ctr">
              <a:buFont typeface="Arial" panose="020B0604020202020204" pitchFamily="34" charset="0"/>
              <a:buChar char="•"/>
            </a:pPr>
            <a:r>
              <a:rPr lang="fr-CA" sz="2000" dirty="0">
                <a:latin typeface="+mn-lt"/>
                <a:ea typeface="+mn-ea"/>
                <a:cs typeface="+mn-cs"/>
              </a:rPr>
              <a:t>Historique du touladi au lac Témiscouata</a:t>
            </a:r>
          </a:p>
          <a:p>
            <a:pPr lvl="1" indent="-228600" fontAlgn="ctr">
              <a:buFont typeface="Arial" panose="020B0604020202020204" pitchFamily="34" charset="0"/>
              <a:buChar char="•"/>
            </a:pPr>
            <a:r>
              <a:rPr lang="fr-CA" sz="2000" dirty="0">
                <a:latin typeface="+mn-lt"/>
                <a:ea typeface="+mn-ea"/>
                <a:cs typeface="+mn-cs"/>
              </a:rPr>
              <a:t>Avis d’expert émis par AECOM en 2020</a:t>
            </a:r>
          </a:p>
          <a:p>
            <a:pPr lvl="1" indent="-228600" fontAlgn="ctr">
              <a:buFont typeface="Arial" panose="020B0604020202020204" pitchFamily="34" charset="0"/>
              <a:buChar char="•"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indent="-228600" fontAlgn="ctr">
              <a:buFont typeface="Arial" panose="020B0604020202020204" pitchFamily="34" charset="0"/>
              <a:buChar char="•"/>
            </a:pPr>
            <a:r>
              <a:rPr lang="fr-CA" sz="2400" dirty="0">
                <a:latin typeface="+mn-lt"/>
                <a:ea typeface="+mn-ea"/>
                <a:cs typeface="+mn-cs"/>
              </a:rPr>
              <a:t>Travaux réalisés</a:t>
            </a:r>
          </a:p>
          <a:p>
            <a:pPr lvl="1" indent="-228600" fontAlgn="ctr">
              <a:buFont typeface="Arial" panose="020B0604020202020204" pitchFamily="34" charset="0"/>
              <a:buChar char="•"/>
            </a:pPr>
            <a:r>
              <a:rPr lang="fr-CA" sz="2000" dirty="0">
                <a:latin typeface="+mn-lt"/>
                <a:ea typeface="+mn-ea"/>
                <a:cs typeface="+mn-cs"/>
              </a:rPr>
              <a:t>Critères de conception</a:t>
            </a:r>
          </a:p>
          <a:p>
            <a:pPr lvl="1" indent="-228600" fontAlgn="ctr">
              <a:buFont typeface="Arial" panose="020B0604020202020204" pitchFamily="34" charset="0"/>
              <a:buChar char="•"/>
            </a:pPr>
            <a:r>
              <a:rPr lang="fr-CA" sz="2000" dirty="0">
                <a:latin typeface="+mn-lt"/>
                <a:ea typeface="+mn-ea"/>
                <a:cs typeface="+mn-cs"/>
              </a:rPr>
              <a:t>Méthodes utilisées (Préparation, aménagement, validation)</a:t>
            </a:r>
          </a:p>
          <a:p>
            <a:pPr marL="492125" lvl="1" indent="0" fontAlgn="ctr">
              <a:buNone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indent="-228600" fontAlgn="ctr">
              <a:buFont typeface="Arial" panose="020B0604020202020204" pitchFamily="34" charset="0"/>
              <a:buChar char="•"/>
            </a:pPr>
            <a:r>
              <a:rPr lang="fr-CA" sz="2400" dirty="0">
                <a:latin typeface="+mn-lt"/>
                <a:ea typeface="+mn-ea"/>
                <a:cs typeface="+mn-cs"/>
              </a:rPr>
              <a:t>Résultats</a:t>
            </a:r>
            <a:r>
              <a:rPr lang="fr-CA" sz="1600" dirty="0">
                <a:latin typeface="+mn-lt"/>
                <a:ea typeface="+mn-ea"/>
                <a:cs typeface="+mn-cs"/>
              </a:rPr>
              <a:t> </a:t>
            </a:r>
          </a:p>
          <a:p>
            <a:pPr indent="-228600" fontAlgn="ctr">
              <a:buFont typeface="Arial" panose="020B0604020202020204" pitchFamily="34" charset="0"/>
              <a:buChar char="•"/>
            </a:pPr>
            <a:r>
              <a:rPr lang="fr-CA" sz="2400" dirty="0">
                <a:latin typeface="+mn-lt"/>
                <a:ea typeface="+mn-ea"/>
                <a:cs typeface="+mn-cs"/>
              </a:rPr>
              <a:t>Discussion et recommandations</a:t>
            </a:r>
          </a:p>
          <a:p>
            <a:pPr indent="-228600" fontAlgn="ctr">
              <a:buFont typeface="Arial" panose="020B0604020202020204" pitchFamily="34" charset="0"/>
              <a:buChar char="•"/>
            </a:pPr>
            <a:r>
              <a:rPr lang="fr-CA" sz="2400" dirty="0">
                <a:latin typeface="+mn-lt"/>
                <a:ea typeface="+mn-ea"/>
                <a:cs typeface="+mn-cs"/>
              </a:rPr>
              <a:t>Suivis futurs</a:t>
            </a:r>
          </a:p>
          <a:p>
            <a:pPr lvl="1" indent="-228600" fontAlgn="ctr">
              <a:buFont typeface="Arial" panose="020B0604020202020204" pitchFamily="34" charset="0"/>
              <a:buChar char="•"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lvl="1" indent="-228600" fontAlgn="ctr">
              <a:buFont typeface="Arial" panose="020B0604020202020204" pitchFamily="34" charset="0"/>
              <a:buChar char="•"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lvl="1" indent="-228600" fontAlgn="ctr">
              <a:buFont typeface="Arial" panose="020B0604020202020204" pitchFamily="34" charset="0"/>
              <a:buChar char="•"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lvl="1" indent="-228600" fontAlgn="ctr">
              <a:buFont typeface="Arial" panose="020B0604020202020204" pitchFamily="34" charset="0"/>
              <a:buChar char="•"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lvl="1" indent="-228600" fontAlgn="ctr">
              <a:buFont typeface="Arial" panose="020B0604020202020204" pitchFamily="34" charset="0"/>
              <a:buChar char="•"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lvl="1" indent="-228600" fontAlgn="ctr">
              <a:buFont typeface="Arial" panose="020B0604020202020204" pitchFamily="34" charset="0"/>
              <a:buChar char="•"/>
            </a:pPr>
            <a:endParaRPr lang="fr-CA" sz="2000" dirty="0">
              <a:latin typeface="+mn-lt"/>
              <a:ea typeface="+mn-ea"/>
              <a:cs typeface="+mn-cs"/>
            </a:endParaRPr>
          </a:p>
          <a:p>
            <a:pPr indent="-228600" rtl="0" fontAlgn="ctr">
              <a:buFont typeface="Arial" panose="020B0604020202020204" pitchFamily="34" charset="0"/>
              <a:buChar char="•"/>
            </a:pPr>
            <a:endParaRPr lang="fr-ca" sz="2400" dirty="0">
              <a:latin typeface="+mn-lt"/>
              <a:ea typeface="+mn-ea"/>
              <a:cs typeface="+mn-cs"/>
            </a:endParaRPr>
          </a:p>
          <a:p>
            <a:pPr indent="-228600" rtl="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 descr="Checklist">
            <a:extLst>
              <a:ext uri="{FF2B5EF4-FFF2-40B4-BE49-F238E27FC236}">
                <a16:creationId xmlns:a16="http://schemas.microsoft.com/office/drawing/2014/main" id="{27100202-B871-4D19-BF3D-1714A9331807}"/>
              </a:ext>
            </a:extLst>
          </p:cNvPr>
          <p:cNvPicPr>
            <a:picLocks noGrp="1" noChangeAspect="1"/>
          </p:cNvPicPr>
          <p:nvPr>
            <p:ph sz="quarter" idx="27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1111" y="2068386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2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A0D60F-C4C3-CC43-998C-1F679C9FEB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23529" y="-77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D0494-E50A-4E03-ACD6-79B052033C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089" y="365760"/>
            <a:ext cx="11807824" cy="792162"/>
          </a:xfrm>
        </p:spPr>
        <p:txBody>
          <a:bodyPr/>
          <a:lstStyle/>
          <a:p>
            <a:r>
              <a:rPr lang="fr-CA" dirty="0"/>
              <a:t>Mise en contexte: </a:t>
            </a:r>
            <a:br>
              <a:rPr lang="fr-CA" dirty="0"/>
            </a:br>
            <a:r>
              <a:rPr lang="fr-CA" dirty="0"/>
              <a:t>Historique du touladi au lac Témiscouata</a:t>
            </a:r>
          </a:p>
        </p:txBody>
      </p:sp>
      <p:pic>
        <p:nvPicPr>
          <p:cNvPr id="5" name="Image 4" descr="Une image contenant eau, poisson, poisson à nageoires piquantes&#10;&#10;Description générée automatiquement">
            <a:extLst>
              <a:ext uri="{FF2B5EF4-FFF2-40B4-BE49-F238E27FC236}">
                <a16:creationId xmlns:a16="http://schemas.microsoft.com/office/drawing/2014/main" id="{776E8C0F-227B-4013-B85F-C3EDBD351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2716" y="106972"/>
            <a:ext cx="4182059" cy="14289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E49F091-9D93-46AC-AED7-04AB28F36BC6}"/>
              </a:ext>
            </a:extLst>
          </p:cNvPr>
          <p:cNvSpPr txBox="1"/>
          <p:nvPr/>
        </p:nvSpPr>
        <p:spPr>
          <a:xfrm>
            <a:off x="532895" y="1818658"/>
            <a:ext cx="736982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Ensemencement de touladi depuis 1977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En 2019, la population de touladi mature a été estimée à 6 566 individus </a:t>
            </a:r>
            <a:r>
              <a:rPr lang="fr-CA" sz="1400" dirty="0"/>
              <a:t>(Duchesne et al.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État de la population considérée </a:t>
            </a:r>
            <a:r>
              <a:rPr lang="fr-CA" b="1" dirty="0"/>
              <a:t>en santé, </a:t>
            </a:r>
            <a:r>
              <a:rPr lang="fr-CA" dirty="0"/>
              <a:t>MAIS le recrutement naturel est faible (selon les inventaires du MFFP de 2013)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La perte d’œufs sur les frayères semble être l’élément limitant au recrutement naturel de la population </a:t>
            </a:r>
            <a:r>
              <a:rPr lang="fr-CA" sz="1400" dirty="0"/>
              <a:t>(Duchesne et al.,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Le suivi télémétrique de 27 individus a permis de localiser 3 frayères naturelles </a:t>
            </a:r>
            <a:r>
              <a:rPr lang="fr-CA" sz="1400" dirty="0"/>
              <a:t>(MFFP, 2019)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E764A6F-0744-491F-B6AB-FB2838F12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694" y="1630883"/>
            <a:ext cx="4024081" cy="461250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6FD0833-4F54-40B3-94DE-63FE3C262C5B}"/>
              </a:ext>
            </a:extLst>
          </p:cNvPr>
          <p:cNvSpPr txBox="1"/>
          <p:nvPr/>
        </p:nvSpPr>
        <p:spPr>
          <a:xfrm>
            <a:off x="10478654" y="6076701"/>
            <a:ext cx="1878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Source: MFFP, 2019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550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A0D60F-C4C3-CC43-998C-1F679C9FEB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23529" y="-77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D0494-E50A-4E03-ACD6-79B052033C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089" y="365760"/>
            <a:ext cx="11807824" cy="792162"/>
          </a:xfrm>
        </p:spPr>
        <p:txBody>
          <a:bodyPr/>
          <a:lstStyle/>
          <a:p>
            <a:r>
              <a:rPr lang="fr-CA" dirty="0"/>
              <a:t>Mise en contexte: </a:t>
            </a:r>
            <a:br>
              <a:rPr lang="fr-CA" dirty="0"/>
            </a:br>
            <a:r>
              <a:rPr lang="fr-CA" dirty="0"/>
              <a:t>Historique du touladi au lac Témiscouata</a:t>
            </a:r>
          </a:p>
        </p:txBody>
      </p:sp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68B06767-D99F-4FC5-8815-EBF69D413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62" y="1452603"/>
            <a:ext cx="4554022" cy="47462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C0BC84-AF7E-4432-86D8-CD735E4F53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871" y="1003041"/>
            <a:ext cx="3636166" cy="1876230"/>
          </a:xfrm>
          <a:prstGeom prst="rect">
            <a:avLst/>
          </a:prstGeom>
        </p:spPr>
      </p:pic>
      <p:pic>
        <p:nvPicPr>
          <p:cNvPr id="14" name="Image 13" descr="Une image contenant roche&#10;&#10;Description générée automatiquement">
            <a:extLst>
              <a:ext uri="{FF2B5EF4-FFF2-40B4-BE49-F238E27FC236}">
                <a16:creationId xmlns:a16="http://schemas.microsoft.com/office/drawing/2014/main" id="{CF324580-5D98-4431-814D-1167AD307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939" y="2982305"/>
            <a:ext cx="3455484" cy="1686870"/>
          </a:xfrm>
          <a:prstGeom prst="rect">
            <a:avLst/>
          </a:prstGeom>
        </p:spPr>
      </p:pic>
      <p:pic>
        <p:nvPicPr>
          <p:cNvPr id="16" name="Image 15" descr="Une image contenant texte, boisson&#10;&#10;Description générée automatiquement">
            <a:extLst>
              <a:ext uri="{FF2B5EF4-FFF2-40B4-BE49-F238E27FC236}">
                <a16:creationId xmlns:a16="http://schemas.microsoft.com/office/drawing/2014/main" id="{42FD1014-6180-4630-9A83-5D3D438ED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1216" y="4871294"/>
            <a:ext cx="3455484" cy="1731458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AA7A909F-0CC3-47B9-BC92-14D045958294}"/>
              </a:ext>
            </a:extLst>
          </p:cNvPr>
          <p:cNvCxnSpPr>
            <a:endCxn id="12" idx="1"/>
          </p:cNvCxnSpPr>
          <p:nvPr/>
        </p:nvCxnSpPr>
        <p:spPr>
          <a:xfrm flipV="1">
            <a:off x="1440873" y="1941156"/>
            <a:ext cx="4888998" cy="25709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2107FA69-23DC-4F62-9B72-CAA4173CC89D}"/>
              </a:ext>
            </a:extLst>
          </p:cNvPr>
          <p:cNvCxnSpPr>
            <a:cxnSpLocks/>
          </p:cNvCxnSpPr>
          <p:nvPr/>
        </p:nvCxnSpPr>
        <p:spPr>
          <a:xfrm>
            <a:off x="2265577" y="3367824"/>
            <a:ext cx="4205362" cy="1487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B2EB7997-C67A-4BB5-BCF2-0F80841E1A34}"/>
              </a:ext>
            </a:extLst>
          </p:cNvPr>
          <p:cNvCxnSpPr>
            <a:cxnSpLocks/>
          </p:cNvCxnSpPr>
          <p:nvPr/>
        </p:nvCxnSpPr>
        <p:spPr>
          <a:xfrm>
            <a:off x="4531154" y="4871294"/>
            <a:ext cx="1939785" cy="6372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5642754-B885-41AF-920F-94A2FE8370FF}"/>
              </a:ext>
            </a:extLst>
          </p:cNvPr>
          <p:cNvSpPr txBox="1"/>
          <p:nvPr/>
        </p:nvSpPr>
        <p:spPr>
          <a:xfrm>
            <a:off x="431253" y="6154451"/>
            <a:ext cx="2306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Source: MFFP, 2018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2834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A0D60F-C4C3-CC43-998C-1F679C9FEB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23529" y="-77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D0494-E50A-4E03-ACD6-79B052033C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089" y="365760"/>
            <a:ext cx="4781355" cy="792162"/>
          </a:xfrm>
        </p:spPr>
        <p:txBody>
          <a:bodyPr/>
          <a:lstStyle/>
          <a:p>
            <a:r>
              <a:rPr lang="fr-CA" dirty="0"/>
              <a:t>Mise en contexte: </a:t>
            </a:r>
            <a:br>
              <a:rPr lang="fr-CA" dirty="0"/>
            </a:br>
            <a:r>
              <a:rPr lang="fr-ca" dirty="0"/>
              <a:t>Avis d’expert émis par AECOM en 2020</a:t>
            </a:r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49F091-9D93-46AC-AED7-04AB28F36BC6}"/>
              </a:ext>
            </a:extLst>
          </p:cNvPr>
          <p:cNvSpPr txBox="1"/>
          <p:nvPr/>
        </p:nvSpPr>
        <p:spPr>
          <a:xfrm>
            <a:off x="532896" y="1818658"/>
            <a:ext cx="580235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ACPT et ses partenaires ont mandaté AECOM en 2020 afin de fournir un avis d’expert concernant l’aménagement de frayères au lac Témiscouata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Le site Dégelis présentait le plus grand potentiel d’aménagement en terme de 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 gain pour le touladi et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faisabilité d’aménagement (accès par la piste cyclable, pente, etc.)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F2DAB1-666E-493A-A043-AAFC60751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248" y="1338141"/>
            <a:ext cx="5802351" cy="36601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122056-182A-400D-850F-52063B93A261}"/>
              </a:ext>
            </a:extLst>
          </p:cNvPr>
          <p:cNvSpPr txBox="1"/>
          <p:nvPr/>
        </p:nvSpPr>
        <p:spPr>
          <a:xfrm>
            <a:off x="9891132" y="5019534"/>
            <a:ext cx="2300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Source: Miroslav Chum, 2020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445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A0D60F-C4C3-CC43-998C-1F679C9FEB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23529" y="-77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D0494-E50A-4E03-ACD6-79B052033C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089" y="365760"/>
            <a:ext cx="6079776" cy="792162"/>
          </a:xfrm>
        </p:spPr>
        <p:txBody>
          <a:bodyPr>
            <a:normAutofit/>
          </a:bodyPr>
          <a:lstStyle/>
          <a:p>
            <a:r>
              <a:rPr lang="fr-CA" dirty="0"/>
              <a:t>Travaux réalisés: </a:t>
            </a:r>
            <a:br>
              <a:rPr lang="fr-CA" dirty="0"/>
            </a:br>
            <a:r>
              <a:rPr lang="fr-ca" dirty="0"/>
              <a:t>Niveaux d’exploitation et critères de conception</a:t>
            </a:r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49F091-9D93-46AC-AED7-04AB28F36BC6}"/>
              </a:ext>
            </a:extLst>
          </p:cNvPr>
          <p:cNvSpPr txBox="1"/>
          <p:nvPr/>
        </p:nvSpPr>
        <p:spPr>
          <a:xfrm>
            <a:off x="532895" y="1852447"/>
            <a:ext cx="607977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Niveau d’eau régulé par un barrage d’Hydro-Québec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Cote minimale d’exploitation: 147,0m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Cote maximale d’exploitation: 148,78m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CA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Critères de conception: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La partie supérieure de l’aménagement ne devait pas dépasser 146,0m d’élévation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À proximité de la frayère existante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Entre 2m et 6m de profondeur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Granulométrie du matériel entre 180-260mm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Substrat propre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dirty="0"/>
              <a:t>Épaisseur du substrat visée entre 50 et 75cm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6E9608-DF63-49CE-B236-3A2E764B9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076" y="290544"/>
            <a:ext cx="5774656" cy="3355906"/>
          </a:xfrm>
          <a:prstGeom prst="rect">
            <a:avLst/>
          </a:prstGeom>
        </p:spPr>
      </p:pic>
      <p:pic>
        <p:nvPicPr>
          <p:cNvPr id="10" name="Espace réservé du contenu 4" descr="Une image contenant extérieur, terrain, roche, rocheux&#10;&#10;Description générée automatiquement">
            <a:extLst>
              <a:ext uri="{FF2B5EF4-FFF2-40B4-BE49-F238E27FC236}">
                <a16:creationId xmlns:a16="http://schemas.microsoft.com/office/drawing/2014/main" id="{BED55CCA-5FF9-4F7C-8B08-E7B5156C2D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94" r="4308" b="11379"/>
          <a:stretch/>
        </p:blipFill>
        <p:spPr>
          <a:xfrm>
            <a:off x="7114478" y="3772571"/>
            <a:ext cx="4459852" cy="24442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DDFCB0D-C5B8-4387-8EE6-DE4FEB58327F}"/>
              </a:ext>
            </a:extLst>
          </p:cNvPr>
          <p:cNvSpPr txBox="1"/>
          <p:nvPr/>
        </p:nvSpPr>
        <p:spPr>
          <a:xfrm>
            <a:off x="7114478" y="6216851"/>
            <a:ext cx="2687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Source: OBVFSJ, 2022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13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A0D60F-C4C3-CC43-998C-1F679C9FEB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23529" y="-776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CD0494-E50A-4E03-ACD6-79B052033C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089" y="365760"/>
            <a:ext cx="4781355" cy="792162"/>
          </a:xfrm>
        </p:spPr>
        <p:txBody>
          <a:bodyPr/>
          <a:lstStyle/>
          <a:p>
            <a:r>
              <a:rPr lang="fr-CA" dirty="0"/>
              <a:t>Mise en contexte: </a:t>
            </a:r>
            <a:br>
              <a:rPr lang="fr-CA" dirty="0"/>
            </a:br>
            <a:r>
              <a:rPr lang="fr-ca" dirty="0"/>
              <a:t>Méthode proposée par l’OBVFSJ</a:t>
            </a:r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49F091-9D93-46AC-AED7-04AB28F36BC6}"/>
              </a:ext>
            </a:extLst>
          </p:cNvPr>
          <p:cNvSpPr txBox="1"/>
          <p:nvPr/>
        </p:nvSpPr>
        <p:spPr>
          <a:xfrm>
            <a:off x="532896" y="1584487"/>
            <a:ext cx="58023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Nouvelle méthode d’aménagement proposée par l’OBVFSJ et ses partenaires 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Déversement des pierres à partir du traversier le Corégone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Journée test a eu lieu le 18 mai 2022 sous la supervision de Guillaume Chrétien (OBVFSJ)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Mises en place de protection de la plaque du traversier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Mise en place d’une protection pour les véhicules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Déplacement des camions-benne, tentatives d’approche et de déplacement des véhicules (Entreprises Rémy Bégin)</a:t>
            </a:r>
          </a:p>
        </p:txBody>
      </p:sp>
      <p:pic>
        <p:nvPicPr>
          <p:cNvPr id="5" name="Image 4" descr="Une image contenant eau, bateau, transport&#10;&#10;Description générée automatiquement">
            <a:extLst>
              <a:ext uri="{FF2B5EF4-FFF2-40B4-BE49-F238E27FC236}">
                <a16:creationId xmlns:a16="http://schemas.microsoft.com/office/drawing/2014/main" id="{665E90FB-80DC-47CA-A654-0BB67F011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558" y="106972"/>
            <a:ext cx="4666784" cy="3111190"/>
          </a:xfrm>
          <a:prstGeom prst="rect">
            <a:avLst/>
          </a:prstGeom>
        </p:spPr>
      </p:pic>
      <p:pic>
        <p:nvPicPr>
          <p:cNvPr id="9" name="Espace réservé du contenu 4" descr="Une image contenant extérieur, camion, transport, garé&#10;&#10;Description générée automatiquement">
            <a:extLst>
              <a:ext uri="{FF2B5EF4-FFF2-40B4-BE49-F238E27FC236}">
                <a16:creationId xmlns:a16="http://schemas.microsoft.com/office/drawing/2014/main" id="{EBDAB9C7-19F6-4119-9F9D-406A778DE9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29" y="3218162"/>
            <a:ext cx="3836778" cy="28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7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2089" y="368305"/>
            <a:ext cx="11807824" cy="792157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ca" sz="2200" dirty="0"/>
              <a:t>Travaux réalisés: </a:t>
            </a:r>
            <a:br>
              <a:rPr lang="fr-ca" sz="2200" dirty="0"/>
            </a:br>
            <a:r>
              <a:rPr lang="fr-ca" sz="2200" dirty="0"/>
              <a:t>Préparation</a:t>
            </a:r>
            <a:br>
              <a:rPr lang="en-US" sz="1400" dirty="0"/>
            </a:br>
            <a:r>
              <a:rPr lang="en-US" sz="1400" dirty="0"/>
              <a:t> </a:t>
            </a:r>
            <a:br>
              <a:rPr lang="en-US" sz="1400" dirty="0"/>
            </a:br>
            <a:endParaRPr lang="en-US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3B94B4-2D05-4DEA-8567-17FBE28C6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132" y="764383"/>
            <a:ext cx="3771565" cy="4824406"/>
          </a:xfrm>
          <a:prstGeom prst="rect">
            <a:avLst/>
          </a:prstGeom>
          <a:noFill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DFC759-125E-4027-AD94-B272D733EAE5}"/>
              </a:ext>
            </a:extLst>
          </p:cNvPr>
          <p:cNvSpPr txBox="1"/>
          <p:nvPr/>
        </p:nvSpPr>
        <p:spPr>
          <a:xfrm>
            <a:off x="532896" y="1584487"/>
            <a:ext cx="58023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Préparation des pierres: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Sous la responsabilité des Entreprises Rémy Bégin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Environ 300 voyages de pierres naturelles tout-venant ont été tamisés à 3 reprises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Préparation des pierres près de 3 mois avant le début des aménagements afin de permettre un nettoyage naturel par la pluie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Les pierres ont été retournées 2 fois afin de permettre un meilleur nettoyage</a:t>
            </a:r>
          </a:p>
        </p:txBody>
      </p:sp>
    </p:spTree>
    <p:extLst>
      <p:ext uri="{BB962C8B-B14F-4D97-AF65-F5344CB8AC3E}">
        <p14:creationId xmlns:p14="http://schemas.microsoft.com/office/powerpoint/2010/main" val="37608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79296EA-F092-7F4B-9D40-621DCF8707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2089" y="368305"/>
            <a:ext cx="11807824" cy="792157"/>
          </a:xfrm>
        </p:spPr>
        <p:txBody>
          <a:bodyPr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ca" sz="2200" dirty="0"/>
              <a:t>Travaux réalisés: </a:t>
            </a:r>
            <a:br>
              <a:rPr lang="fr-ca" sz="2200" dirty="0"/>
            </a:br>
            <a:r>
              <a:rPr lang="fr-ca" sz="2200" dirty="0"/>
              <a:t>Préparation</a:t>
            </a:r>
            <a:br>
              <a:rPr lang="en-US" sz="1400" dirty="0"/>
            </a:br>
            <a:r>
              <a:rPr lang="en-US" sz="1400" dirty="0"/>
              <a:t>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DFC759-125E-4027-AD94-B272D733EAE5}"/>
              </a:ext>
            </a:extLst>
          </p:cNvPr>
          <p:cNvSpPr txBox="1"/>
          <p:nvPr/>
        </p:nvSpPr>
        <p:spPr>
          <a:xfrm>
            <a:off x="1" y="1803866"/>
            <a:ext cx="489166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Bathymétrie initiale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Sous la responsabilité d’AECOM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Effectuée le 11 septembre 2022 dans de bonne conditions météo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Sonar mono-faisceau Valeport (modèle Midas surveyor)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Transects effectués aux 5 mètres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dirty="0"/>
              <a:t>Délimitation de la zone à aménager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dirty="0"/>
              <a:t>En noir: superficie minimale de 440m</a:t>
            </a:r>
            <a:r>
              <a:rPr lang="fr-CA" sz="1600" baseline="30000" dirty="0"/>
              <a:t>2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CA" sz="1600" dirty="0"/>
              <a:t>En mauve: superficie de 220m</a:t>
            </a:r>
            <a:r>
              <a:rPr lang="fr-CA" sz="1600" baseline="30000" dirty="0"/>
              <a:t>2</a:t>
            </a:r>
            <a:r>
              <a:rPr lang="fr-CA" sz="1600" dirty="0"/>
              <a:t> supplémentaire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A1FD7E-2328-42DE-B869-DA2D0D9F2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135"/>
          <a:stretch/>
        </p:blipFill>
        <p:spPr>
          <a:xfrm>
            <a:off x="6095990" y="0"/>
            <a:ext cx="6096010" cy="277336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48F8079-4974-48D8-B5C8-BF8C98A7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161" y="2251612"/>
            <a:ext cx="7300332" cy="46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01 Blue/White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2791952-2D34-E74F-A69D-6532DB86CA3D}" vid="{E5A593A5-1DB9-9047-B1C3-D40A8319233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2 Blue/Grey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2791952-2D34-E74F-A69D-6532DB86CA3D}" vid="{8752238E-77C6-8F41-ACF6-0BB736EB191F}"/>
    </a:ext>
  </a:extLst>
</a:theme>
</file>

<file path=ppt/theme/theme3.xml><?xml version="1.0" encoding="utf-8"?>
<a:theme xmlns:a="http://schemas.openxmlformats.org/drawingml/2006/main" name="03 White/Blue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2791952-2D34-E74F-A69D-6532DB86CA3D}" vid="{04C1A6C1-87C3-5C45-B251-01A6E898A9AC}"/>
    </a:ext>
  </a:extLst>
</a:theme>
</file>

<file path=ppt/theme/theme4.xml><?xml version="1.0" encoding="utf-8"?>
<a:theme xmlns:a="http://schemas.openxmlformats.org/drawingml/2006/main" name="04 Grey/White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2791952-2D34-E74F-A69D-6532DB86CA3D}" vid="{146A90E3-2AF8-834A-A3BB-B11C3788D238}"/>
    </a:ext>
  </a:extLst>
</a:theme>
</file>

<file path=ppt/theme/theme5.xml><?xml version="1.0" encoding="utf-8"?>
<a:theme xmlns:a="http://schemas.openxmlformats.org/drawingml/2006/main" name="05 Yellow/Grey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2791952-2D34-E74F-A69D-6532DB86CA3D}" vid="{AFFB024D-9D0F-A84E-B1FF-E99EA301EED7}"/>
    </a:ext>
  </a:extLst>
</a:theme>
</file>

<file path=ppt/theme/theme6.xml><?xml version="1.0" encoding="utf-8"?>
<a:theme xmlns:a="http://schemas.openxmlformats.org/drawingml/2006/main" name="06 Grey/Yellow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2791952-2D34-E74F-A69D-6532DB86CA3D}" vid="{7CE4F805-3D09-D84A-96BA-EF307CA7E632}"/>
    </a:ext>
  </a:extLst>
</a:theme>
</file>

<file path=ppt/theme/theme7.xml><?xml version="1.0" encoding="utf-8"?>
<a:theme xmlns:a="http://schemas.openxmlformats.org/drawingml/2006/main" name="1_02 Blue/Grey">
  <a:themeElements>
    <a:clrScheme name="AECOM">
      <a:dk1>
        <a:srgbClr val="000000"/>
      </a:dk1>
      <a:lt1>
        <a:srgbClr val="FFFFFF"/>
      </a:lt1>
      <a:dk2>
        <a:srgbClr val="323E48"/>
      </a:dk2>
      <a:lt2>
        <a:srgbClr val="E7E6E6"/>
      </a:lt2>
      <a:accent1>
        <a:srgbClr val="00B2D5"/>
      </a:accent1>
      <a:accent2>
        <a:srgbClr val="FFE32D"/>
      </a:accent2>
      <a:accent3>
        <a:srgbClr val="83BD00"/>
      </a:accent3>
      <a:accent4>
        <a:srgbClr val="F68A1F"/>
      </a:accent4>
      <a:accent5>
        <a:srgbClr val="9C0880"/>
      </a:accent5>
      <a:accent6>
        <a:srgbClr val="323E4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LOGO Black">
  <a:themeElements>
    <a:clrScheme name="AECOM2">
      <a:dk1>
        <a:sysClr val="windowText" lastClr="000000"/>
      </a:dk1>
      <a:lt1>
        <a:sysClr val="window" lastClr="FFFFFF"/>
      </a:lt1>
      <a:dk2>
        <a:srgbClr val="323E48"/>
      </a:dk2>
      <a:lt2>
        <a:srgbClr val="EEECE1"/>
      </a:lt2>
      <a:accent1>
        <a:srgbClr val="FFE512"/>
      </a:accent1>
      <a:accent2>
        <a:srgbClr val="84BD00"/>
      </a:accent2>
      <a:accent3>
        <a:srgbClr val="9E007E"/>
      </a:accent3>
      <a:accent4>
        <a:srgbClr val="F68B1F"/>
      </a:accent4>
      <a:accent5>
        <a:srgbClr val="8C8279"/>
      </a:accent5>
      <a:accent6>
        <a:srgbClr val="00B5E2"/>
      </a:accent6>
      <a:hlink>
        <a:srgbClr val="1F497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4602d71-e360-4c8b-b1a1-b87db4e0cf96">P3T5KPUHQXSQ-1345448151-21</_dlc_DocId>
    <_dlc_DocIdUrl xmlns="64602d71-e360-4c8b-b1a1-b87db4e0cf96">
      <Url>https://myecosystem.aecom.com/dept/comm/coronavirus/_layouts/15/DocIdRedir.aspx?ID=P3T5KPUHQXSQ-1345448151-21</Url>
      <Description>P3T5KPUHQXSQ-1345448151-21</Description>
    </_dlc_DocIdUrl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E980AFCE5AC6498BEC6022C6492AD7" ma:contentTypeVersion="0" ma:contentTypeDescription="Create a new document." ma:contentTypeScope="" ma:versionID="5667ac7efe37c1959755f9ee9b159463">
  <xsd:schema xmlns:xsd="http://www.w3.org/2001/XMLSchema" xmlns:xs="http://www.w3.org/2001/XMLSchema" xmlns:p="http://schemas.microsoft.com/office/2006/metadata/properties" xmlns:ns1="http://schemas.microsoft.com/sharepoint/v3" xmlns:ns2="64602d71-e360-4c8b-b1a1-b87db4e0cf96" targetNamespace="http://schemas.microsoft.com/office/2006/metadata/properties" ma:root="true" ma:fieldsID="f46ad8788ab8e03a6707a30f73d3dd44" ns1:_="" ns2:_="">
    <xsd:import namespace="http://schemas.microsoft.com/sharepoint/v3"/>
    <xsd:import namespace="64602d71-e360-4c8b-b1a1-b87db4e0cf9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602d71-e360-4c8b-b1a1-b87db4e0cf9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8DD906-9FAD-4655-AD20-D4AEFCB849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BFF7EB-D8CB-43B3-B5E4-67B1C24CB1A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2E3DAC8-1816-4B8C-B6EA-C2C62C7FEA6B}">
  <ds:schemaRefs>
    <ds:schemaRef ds:uri="http://purl.org/dc/elements/1.1/"/>
    <ds:schemaRef ds:uri="http://schemas.microsoft.com/office/2006/metadata/properties"/>
    <ds:schemaRef ds:uri="64602d71-e360-4c8b-b1a1-b87db4e0cf96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8E928BE7-13CE-4EBF-B9C0-AC460F264E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4602d71-e360-4c8b-b1a1-b87db4e0cf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4180</TotalTime>
  <Words>1022</Words>
  <Application>Microsoft Office PowerPoint</Application>
  <PresentationFormat>Grand écran</PresentationFormat>
  <Paragraphs>128</Paragraphs>
  <Slides>17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17</vt:i4>
      </vt:variant>
    </vt:vector>
  </HeadingPairs>
  <TitlesOfParts>
    <vt:vector size="33" baseType="lpstr">
      <vt:lpstr>AECOM Sans</vt:lpstr>
      <vt:lpstr>AECOM Sans Light</vt:lpstr>
      <vt:lpstr>AECOM Sans XBold</vt:lpstr>
      <vt:lpstr>Arial</vt:lpstr>
      <vt:lpstr>Calibri</vt:lpstr>
      <vt:lpstr>System Font</vt:lpstr>
      <vt:lpstr>System Font Regular</vt:lpstr>
      <vt:lpstr>Wingdings</vt:lpstr>
      <vt:lpstr>01 Blue/White</vt:lpstr>
      <vt:lpstr>02 Blue/Grey</vt:lpstr>
      <vt:lpstr>03 White/Blue</vt:lpstr>
      <vt:lpstr>04 Grey/White</vt:lpstr>
      <vt:lpstr>05 Yellow/Grey</vt:lpstr>
      <vt:lpstr>06 Grey/Yellow</vt:lpstr>
      <vt:lpstr>1_02 Blue/Grey</vt:lpstr>
      <vt:lpstr>LOGO Black</vt:lpstr>
      <vt:lpstr>Présentation PowerPoint</vt:lpstr>
      <vt:lpstr>Ordre du jour</vt:lpstr>
      <vt:lpstr>Mise en contexte:  Historique du touladi au lac Témiscouata</vt:lpstr>
      <vt:lpstr>Mise en contexte:  Historique du touladi au lac Témiscouata</vt:lpstr>
      <vt:lpstr>Mise en contexte:  Avis d’expert émis par AECOM en 2020</vt:lpstr>
      <vt:lpstr>Travaux réalisés:  Niveaux d’exploitation et critères de conception</vt:lpstr>
      <vt:lpstr>Mise en contexte:  Méthode proposée par l’OBVFSJ</vt:lpstr>
      <vt:lpstr>Travaux réalisés:  Préparation   </vt:lpstr>
      <vt:lpstr>Travaux réalisés:  Préparation   </vt:lpstr>
      <vt:lpstr>Travaux réalisés:  Aménagement   </vt:lpstr>
      <vt:lpstr>Travaux réalisés:  Aménagement   </vt:lpstr>
      <vt:lpstr>Résultats: Bathymétrie finale   </vt:lpstr>
      <vt:lpstr>Présentation PowerPoint</vt:lpstr>
      <vt:lpstr>Résultats: Aménagement final   </vt:lpstr>
      <vt:lpstr>Discussion sur la méthode   </vt:lpstr>
      <vt:lpstr>Suivis futurs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Almond, Dustin</dc:creator>
  <cp:keywords/>
  <dc:description/>
  <cp:lastModifiedBy>Bolduc, Patricia</cp:lastModifiedBy>
  <cp:revision>185</cp:revision>
  <dcterms:created xsi:type="dcterms:W3CDTF">2020-05-06T20:51:18Z</dcterms:created>
  <dcterms:modified xsi:type="dcterms:W3CDTF">2023-02-09T19:06:17Z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0x01010085E980AFCE5AC6498BEC6022C6492AD7</vt:lpwstr>
  </property>
  <property fmtid="{D5CDD505-2E9C-101B-9397-08002B2CF9AE}" pid="3" name="_dlc_DocIdItemGuid">
    <vt:lpwstr>f5d6f434-51d2-404d-83b7-d3c638e9fed4</vt:lpwstr>
  </property>
</Properties>
</file>